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5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ppt/slideLayouts/slideLayout10.xml" ContentType="application/vnd.openxmlformats-officedocument.presentationml.slideLayout+xml"/>
  <Override PartName="/ppt/slides/slide2.xml" ContentType="application/vnd.openxmlformats-officedocument.presentationml.slide+xml"/>
  <Override PartName="/ppt/slides/slide4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>
  <p:sldMasterIdLst>
    <p:sldMasterId id="2147483659" r:id="rId3"/>
  </p:sldMasterIdLst>
  <p:sldIdLst>
    <p:sldId id="256" r:id="rId4"/>
    <p:sldId id="257" r:id="rId5"/>
    <p:sldId id="258" r:id="rId6"/>
    <p:sldId id="259" r:id="rId7"/>
    <p:sldId id="260" r:id="rId8"/>
  </p:sldIdLst>
  <p:sldSz cx="9144000" cy="6858000"/>
  <p:notesSz cx="6858000" cy="9144000"/>
</p:presentation>
</file>

<file path=ppt/presProps.xml><?xml version="1.0" encoding="utf-8"?>
<p:presentationPr xmlns:p="http://schemas.openxmlformats.org/presentationml/2006/main" xmlns:a="http://schemas.openxmlformats.org/drawingml/2006/main" xmlns:r="http://schemas.openxmlformats.org/officeDocument/2006/relationships"/>
</file>

<file path=ppt/_rels/presentation.xml.rels><?xml version="1.0" encoding="UTF-8" standalone="yes"?>
<Relationships xmlns="http://schemas.openxmlformats.org/package/2006/relationships"><Relationship Id="rId2" Type="http://schemas.openxmlformats.org/officeDocument/2006/relationships/notesMaster" Target="notesMasters/notesMaster1.xml"/><Relationship Id="rId1" Type="http://schemas.openxmlformats.org/officeDocument/2006/relationships/theme" Target="theme/theme1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1.xml"/><Relationship Id="rId9" Type="http://schemas.openxmlformats.org/officeDocument/2006/relationships/presProps" Target="presProps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8" Type="http://schemas.openxmlformats.org/officeDocument/2006/relationships/slide" Target="slides/slide5.xml"/><Relationship Id="rId7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/>
          <p:nvPr>
            <p:ph type="hdr" sz="quarter" idx="0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p/>
        </p:txBody>
      </p:sp>
      <p:sp>
        <p:nvSpPr>
          <p:cNvPr id="3" name=""/>
          <p:cNvSpPr/>
          <p:nvPr>
            <p:ph type="dt" idx="1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lstStyle>
            <a:lvl1pPr lvl="0" algn="r">
              <a:defRPr sz="1200"/>
            </a:lvl1pPr>
          </a:lstStyle>
          <a:p/>
        </p:txBody>
      </p:sp>
      <p:sp>
        <p:nvSpPr>
          <p:cNvPr id="4" name=""/>
          <p:cNvSpPr/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srgbClr val="000000"/>
            </a:solidFill>
          </a:ln>
        </p:spPr>
        <p:txBody>
          <a:bodyPr wrap="square" anchor="ctr"/>
          <a:p/>
        </p:txBody>
      </p:sp>
      <p:sp>
        <p:nvSpPr>
          <p:cNvPr id="5" name=""/>
          <p:cNvSpPr/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wrap="square" anchor="t"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"/>
          <p:cNvSpPr/>
          <p:nvPr>
            <p:ph type="ftr" sz="quarter" idx="4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>
              <a:defRPr sz="1200"/>
            </a:lvl1pPr>
          </a:lstStyle>
          <a:p/>
        </p:txBody>
      </p:sp>
      <p:sp>
        <p:nvSpPr>
          <p:cNvPr id="7" name=""/>
          <p:cNvSpPr/>
          <p:nvPr>
            <p:ph type="sldNum" sz="quarter" idx="5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wrap="square" anchor="b"/>
          <a:lstStyle>
            <a:lvl1pPr lvl="0" algn="r">
              <a:defRPr sz="1200"/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image" Target="../media/image1.jpe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Content">
    <p:bg>
      <p:bgPr>
        <a:gradFill rotWithShape="0">
          <a:gsLst>
            <a:gs pos="7998">
              <a:srgbClr val="83A7C3"/>
            </a:gs>
            <a:gs pos="12998">
              <a:srgbClr val="768FB9"/>
            </a:gs>
            <a:gs pos="21000">
              <a:srgbClr val="83A7C3"/>
            </a:gs>
            <a:gs pos="51998">
              <a:srgbClr val="FFFFFF"/>
            </a:gs>
            <a:gs pos="55999">
              <a:srgbClr val="9C6563"/>
            </a:gs>
            <a:gs pos="57998">
              <a:srgbClr val="80302D"/>
            </a:gs>
            <a:gs pos="71000">
              <a:srgbClr val="C0524E"/>
            </a:gs>
            <a:gs pos="84999">
              <a:srgbClr val="DCEBF5"/>
            </a:gs>
            <a:gs pos="93998">
              <a:srgbClr val="EBDAD4"/>
            </a:gs>
            <a:gs pos="100000">
              <a:srgbClr val="55261C"/>
            </a:gs>
          </a:gsLst>
          <a:lin ang="13800000" scaled="1"/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 sz="3600">
                <a:latin typeface="Segoe Script"/>
              </a:rPr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000">
                <a:latin typeface="Calibri"/>
              </a:rPr>
              <a:t>Click to edit Master text styles</a:t>
            </a:r>
          </a:p>
          <a:p>
            <a:pPr lvl="1"/>
            <a:r>
              <a:rPr sz="2000">
                <a:latin typeface="Calibri"/>
              </a:rPr>
              <a:t>Second level</a:t>
            </a:r>
          </a:p>
          <a:p>
            <a:pPr lvl="2"/>
            <a:r>
              <a:rPr sz="2000">
                <a:latin typeface="Calibri"/>
              </a:rPr>
              <a:t>Third level</a:t>
            </a:r>
          </a:p>
          <a:p>
            <a:pPr lvl="3"/>
            <a:r>
              <a:rPr sz="2000">
                <a:latin typeface="Calibri"/>
              </a:rPr>
              <a:t>Fourth level</a:t>
            </a:r>
          </a:p>
          <a:p>
            <a:pPr lvl="4"/>
            <a:r>
              <a:rPr sz="2000">
                <a:latin typeface="Calibri"/>
              </a:rPr>
              <a:t>Fifth level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  <a:latin typeface="Calibri"/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0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3050"/>
            <a:ext cx="3008312" cy="1162050"/>
          </a:xfrm>
          <a:prstGeom prst="rect"/>
          <a:noFill/>
          <a:ln>
            <a:noFill/>
          </a:ln>
        </p:spPr>
        <p:txBody>
          <a:bodyPr wrap="square" anchor="b"/>
          <a:p>
            <a:pPr lvl="0" algn="l"/>
            <a:r>
              <a:rPr sz="2000" b="1" i="0" u="none" strike="noStrike">
                <a:latin typeface="Calibri"/>
              </a:rPr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3200">
                <a:latin typeface="Calibri"/>
              </a:rPr>
              <a:t>Click to edit Master text styles</a:t>
            </a:r>
          </a:p>
          <a:p>
            <a:pPr lvl="1"/>
            <a:r>
              <a:rPr sz="2800">
                <a:latin typeface="Calibri"/>
              </a:rPr>
              <a:t>Second level</a:t>
            </a:r>
          </a:p>
          <a:p>
            <a:pPr lvl="2"/>
            <a:r>
              <a:rPr sz="2400">
                <a:latin typeface="Calibri"/>
              </a:rPr>
              <a:t>Third level</a:t>
            </a:r>
          </a:p>
          <a:p>
            <a:pPr lvl="3"/>
            <a:r>
              <a:rPr sz="2000">
                <a:latin typeface="Calibri"/>
              </a:rPr>
              <a:t>Fourth level</a:t>
            </a:r>
          </a:p>
          <a:p>
            <a:pPr lvl="4"/>
            <a:r>
              <a:rPr sz="2000">
                <a:latin typeface="Calibri"/>
              </a:rPr>
              <a:t>Fifth level</a:t>
            </a: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>
            <a:off x="457200" y="1435100"/>
            <a:ext cx="3008312" cy="4691062"/>
          </a:xfrm>
          <a:prstGeom prst="rect"/>
          <a:noFill/>
          <a:ln>
            <a:noFill/>
          </a:ln>
        </p:spPr>
        <p:txBody>
          <a:bodyPr wrap="square" anchor="t"/>
          <a:p>
            <a:pPr lvl="0" marL="0" indent="0">
              <a:buNone/>
            </a:pPr>
            <a:r>
              <a:rPr sz="1400">
                <a:latin typeface="Calibri"/>
              </a:rPr>
              <a:t>Click to edit Master text styles</a:t>
            </a:r>
          </a:p>
        </p:txBody>
      </p:sp>
      <p:sp>
        <p:nvSpPr>
          <p:cNvPr id="5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7" name=""/>
          <p:cNvSpPr txBox="1"/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  <a:latin typeface="Calibri"/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  <a:latin typeface="Calibri"/>
              </a:defRPr>
            </a:lvl1pPr>
          </a:lstStyle>
          <a:p/>
        </p:txBody>
      </p:sp>
      <p:sp>
        <p:nvSpPr>
          <p:cNvPr id="3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4" name=""/>
          <p:cNvSpPr txBox="1"/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  <a:latin typeface="Calibri"/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2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Slide">
    <p:bg>
      <p:bgPr>
        <a:blipFill>
          <a:blip r:embed="rId1"/>
          <a:srcRect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ctrTitle" idx="0"/>
          </p:nvPr>
        </p:nvSpPr>
        <p:spPr>
          <a:xfrm>
            <a:off x="685800" y="2130425"/>
            <a:ext cx="7772400" cy="1470025"/>
          </a:xfrm>
          <a:prstGeom prst="rect"/>
          <a:noFill/>
          <a:ln>
            <a:noFill/>
          </a:ln>
        </p:spPr>
        <p:txBody>
          <a:bodyPr wrap="square" anchor="t"/>
          <a:lstStyle>
            <a:lvl1pPr lvl="0" algn="ctr" marL="0" indent="0">
              <a:lnSpc>
                <a:spcPct val="100000"/>
              </a:lnSpc>
              <a:buNone/>
              <a:defRPr sz="4400" b="0" i="0" u="none" strike="noStrike" baseline="0">
                <a:solidFill>
                  <a:srgbClr val="000000"/>
                </a:solidFill>
                <a:latin typeface="Arial"/>
              </a:defRPr>
            </a:lvl1pPr>
          </a:lstStyle>
          <a:p>
            <a:pPr lvl="0"/>
            <a:r>
              <a:rPr sz="7200">
                <a:solidFill>
                  <a:srgbClr val="376091"/>
                </a:solidFill>
                <a:latin typeface="Viner Hand ITC"/>
              </a:rPr>
              <a:t>Click to edit Master title style</a:t>
            </a:r>
          </a:p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/>
          <a:noFill/>
          <a:ln>
            <a:noFill/>
          </a:ln>
        </p:spPr>
        <p:txBody>
          <a:bodyPr wrap="square" anchor="t"/>
          <a:p>
            <a:pPr lvl="0" algn="ctr" marL="0" indent="0">
              <a:buNone/>
            </a:pPr>
            <a:r>
              <a:rPr>
                <a:solidFill>
                  <a:srgbClr val="3F3F3F"/>
                </a:solidFill>
                <a:latin typeface="Calibri"/>
              </a:rPr>
              <a:t>Click to edit Master subtitle style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  <a:latin typeface="Calibri"/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3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4038600" cy="4525962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800">
                <a:latin typeface="Calibri"/>
              </a:rPr>
              <a:t>Click to edit Master text styles</a:t>
            </a:r>
          </a:p>
          <a:p>
            <a:pPr lvl="1"/>
            <a:r>
              <a:rPr sz="2400">
                <a:latin typeface="Calibri"/>
              </a:rPr>
              <a:t>Second level</a:t>
            </a:r>
          </a:p>
          <a:p>
            <a:pPr lvl="2"/>
            <a:r>
              <a:rPr sz="2000">
                <a:latin typeface="Calibri"/>
              </a:rPr>
              <a:t>Third level</a:t>
            </a:r>
          </a:p>
          <a:p>
            <a:pPr lvl="3"/>
            <a:r>
              <a:rPr sz="1800">
                <a:latin typeface="Calibri"/>
              </a:rPr>
              <a:t>Fourth level</a:t>
            </a:r>
          </a:p>
          <a:p>
            <a:pPr lvl="4"/>
            <a:r>
              <a:rPr sz="1800">
                <a:latin typeface="Calibri"/>
              </a:rPr>
              <a:t>Fifth level</a:t>
            </a: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>
            <a:off x="4648200" y="1600200"/>
            <a:ext cx="4038600" cy="4525962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800">
                <a:latin typeface="Calibri"/>
              </a:rPr>
              <a:t>Click to edit Master text styles</a:t>
            </a:r>
          </a:p>
          <a:p>
            <a:pPr lvl="1"/>
            <a:r>
              <a:rPr sz="2400">
                <a:latin typeface="Calibri"/>
              </a:rPr>
              <a:t>Second level</a:t>
            </a:r>
          </a:p>
          <a:p>
            <a:pPr lvl="2"/>
            <a:r>
              <a:rPr sz="2000">
                <a:latin typeface="Calibri"/>
              </a:rPr>
              <a:t>Third level</a:t>
            </a:r>
          </a:p>
          <a:p>
            <a:pPr lvl="3"/>
            <a:r>
              <a:rPr sz="1800">
                <a:latin typeface="Calibri"/>
              </a:rPr>
              <a:t>Fourth level</a:t>
            </a:r>
          </a:p>
          <a:p>
            <a:pPr lvl="4"/>
            <a:r>
              <a:rPr sz="1800">
                <a:latin typeface="Calibri"/>
              </a:rPr>
              <a:t>Fifth level</a:t>
            </a:r>
          </a:p>
        </p:txBody>
      </p:sp>
      <p:sp>
        <p:nvSpPr>
          <p:cNvPr id="5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7" name=""/>
          <p:cNvSpPr txBox="1"/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  <a:latin typeface="Calibri"/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4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>
                <a:latin typeface="Calibri"/>
              </a:rPr>
              <a:t>Click to edit Master text styles</a:t>
            </a:r>
          </a:p>
          <a:p>
            <a:pPr lvl="1"/>
            <a:r>
              <a:rPr>
                <a:latin typeface="Calibri"/>
              </a:rPr>
              <a:t>Second level</a:t>
            </a:r>
          </a:p>
          <a:p>
            <a:pPr lvl="2"/>
            <a:r>
              <a:rPr>
                <a:latin typeface="Calibri"/>
              </a:rPr>
              <a:t>Third level</a:t>
            </a:r>
          </a:p>
          <a:p>
            <a:pPr lvl="3"/>
            <a:r>
              <a:rPr>
                <a:latin typeface="Calibri"/>
              </a:rPr>
              <a:t>Fourth level</a:t>
            </a:r>
          </a:p>
          <a:p>
            <a:pPr lvl="4"/>
            <a:r>
              <a:rPr>
                <a:latin typeface="Calibri"/>
              </a:rPr>
              <a:t>Fifth level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  <a:latin typeface="Calibri"/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5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6629400" y="274637"/>
            <a:ext cx="2057400" cy="5851525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274637"/>
            <a:ext cx="6019800" cy="5851525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>
                <a:latin typeface="Calibri"/>
              </a:rPr>
              <a:t>Click to edit Master text styles</a:t>
            </a:r>
          </a:p>
          <a:p>
            <a:pPr lvl="1"/>
            <a:r>
              <a:rPr>
                <a:latin typeface="Calibri"/>
              </a:rPr>
              <a:t>Second level</a:t>
            </a:r>
          </a:p>
          <a:p>
            <a:pPr lvl="2"/>
            <a:r>
              <a:rPr>
                <a:latin typeface="Calibri"/>
              </a:rPr>
              <a:t>Third level</a:t>
            </a:r>
          </a:p>
          <a:p>
            <a:pPr lvl="3"/>
            <a:r>
              <a:rPr>
                <a:latin typeface="Calibri"/>
              </a:rPr>
              <a:t>Fourth level</a:t>
            </a:r>
          </a:p>
          <a:p>
            <a:pPr lvl="4"/>
            <a:r>
              <a:rPr>
                <a:latin typeface="Calibri"/>
              </a:rPr>
              <a:t>Fifth level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  <a:latin typeface="Calibri"/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6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722312" y="4406900"/>
            <a:ext cx="7772400" cy="1362075"/>
          </a:xfrm>
          <a:prstGeom prst="rect"/>
          <a:noFill/>
          <a:ln>
            <a:noFill/>
          </a:ln>
        </p:spPr>
        <p:txBody>
          <a:bodyPr wrap="square" anchor="t"/>
          <a:p>
            <a:pPr lvl="0" algn="l"/>
            <a:r>
              <a:rPr sz="4000" b="1" i="0" u="none" strike="noStrike">
                <a:latin typeface="Calibri"/>
              </a:rPr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722312" y="2906712"/>
            <a:ext cx="7772400" cy="1498600"/>
          </a:xfrm>
          <a:prstGeom prst="rect"/>
          <a:noFill/>
          <a:ln>
            <a:noFill/>
          </a:ln>
        </p:spPr>
        <p:txBody>
          <a:bodyPr wrap="square" anchor="b"/>
          <a:p>
            <a:pPr lvl="0" marL="0" indent="0">
              <a:buNone/>
            </a:pPr>
            <a:r>
              <a:rPr sz="2000">
                <a:solidFill>
                  <a:srgbClr val="3F3F3F"/>
                </a:solidFill>
                <a:latin typeface="Calibri"/>
              </a:rPr>
              <a:t>Click to edit Master text styles</a:t>
            </a:r>
          </a:p>
        </p:txBody>
      </p:sp>
      <p:sp>
        <p:nvSpPr>
          <p:cNvPr id="4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  <a:latin typeface="Calibri"/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7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1792287" y="4800600"/>
            <a:ext cx="5486400" cy="566737"/>
          </a:xfrm>
          <a:prstGeom prst="rect"/>
          <a:noFill/>
          <a:ln>
            <a:noFill/>
          </a:ln>
        </p:spPr>
        <p:txBody>
          <a:bodyPr wrap="square" anchor="b"/>
          <a:p>
            <a:pPr lvl="0" algn="l"/>
            <a:r>
              <a:rPr sz="2000" b="1" i="0" u="none" strike="noStrike">
                <a:latin typeface="Calibri"/>
              </a:rPr>
              <a:t>Click to edit Master title style</a:t>
            </a:r>
          </a:p>
        </p:txBody>
      </p:sp>
      <p:sp>
        <p:nvSpPr>
          <p:cNvPr id="3" name=""/>
          <p:cNvSpPr txBox="1"/>
          <p:nvPr>
            <p:ph type="obj" idx="1"/>
          </p:nvPr>
        </p:nvSpPr>
        <p:spPr>
          <a:xfrm>
            <a:off x="1792287" y="612775"/>
            <a:ext cx="5486400" cy="411480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>
            <a:off x="1792287" y="5367337"/>
            <a:ext cx="5486400" cy="803275"/>
          </a:xfrm>
          <a:prstGeom prst="rect"/>
          <a:noFill/>
          <a:ln>
            <a:noFill/>
          </a:ln>
        </p:spPr>
        <p:txBody>
          <a:bodyPr wrap="square" anchor="t"/>
          <a:p>
            <a:pPr lvl="0" marL="0" indent="0">
              <a:buNone/>
            </a:pPr>
            <a:r>
              <a:rPr sz="1400">
                <a:latin typeface="Calibri"/>
              </a:rPr>
              <a:t>Click to edit Master text styles</a:t>
            </a:r>
          </a:p>
        </p:txBody>
      </p:sp>
      <p:sp>
        <p:nvSpPr>
          <p:cNvPr id="5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7" name=""/>
          <p:cNvSpPr txBox="1"/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  <a:latin typeface="Calibri"/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8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Click to edit Master title style</a:t>
            </a:r>
          </a:p>
        </p:txBody>
      </p:sp>
      <p:sp>
        <p:nvSpPr>
          <p:cNvPr id="3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  <a:latin typeface="Calibri"/>
              </a:defRPr>
            </a:lvl1pPr>
          </a:lstStyle>
          <a:p/>
        </p:txBody>
      </p:sp>
      <p:sp>
        <p:nvSpPr>
          <p:cNvPr id="4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  <a:latin typeface="Calibri"/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Layouts/slideLayout9.xml><?xml version="1.0" encoding="utf-8"?>
<p:sldLayout xmlns:p="http://schemas.openxmlformats.org/presentationml/2006/main" xmlns:a="http://schemas.openxmlformats.org/drawingml/2006/main" xmlns:r="http://schemas.openxmlformats.org/officeDocument/2006/relationships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535112"/>
            <a:ext cx="4040187" cy="638175"/>
          </a:xfrm>
          <a:prstGeom prst="rect"/>
          <a:noFill/>
          <a:ln>
            <a:noFill/>
          </a:ln>
        </p:spPr>
        <p:txBody>
          <a:bodyPr wrap="square" anchor="b"/>
          <a:p>
            <a:pPr lvl="0" marL="0" indent="0">
              <a:buNone/>
            </a:pPr>
            <a:r>
              <a:rPr sz="2400" b="1" i="0" u="none" strike="noStrike">
                <a:latin typeface="Calibri"/>
              </a:rPr>
              <a:t>Click to edit Master text styles</a:t>
            </a:r>
          </a:p>
        </p:txBody>
      </p:sp>
      <p:sp>
        <p:nvSpPr>
          <p:cNvPr id="4" name=""/>
          <p:cNvSpPr txBox="1"/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400">
                <a:latin typeface="Calibri"/>
              </a:rPr>
              <a:t>Click to edit Master text styles</a:t>
            </a:r>
          </a:p>
          <a:p>
            <a:pPr lvl="1"/>
            <a:r>
              <a:rPr sz="2000">
                <a:latin typeface="Calibri"/>
              </a:rPr>
              <a:t>Second level</a:t>
            </a:r>
          </a:p>
          <a:p>
            <a:pPr lvl="2"/>
            <a:r>
              <a:rPr sz="1800">
                <a:latin typeface="Calibri"/>
              </a:rPr>
              <a:t>Third level</a:t>
            </a:r>
          </a:p>
          <a:p>
            <a:pPr lvl="3"/>
            <a:r>
              <a:rPr sz="1600">
                <a:latin typeface="Calibri"/>
              </a:rPr>
              <a:t>Fourth level</a:t>
            </a:r>
          </a:p>
          <a:p>
            <a:pPr lvl="4"/>
            <a:r>
              <a:rPr sz="1600">
                <a:latin typeface="Calibri"/>
              </a:rPr>
              <a:t>Fifth level</a:t>
            </a:r>
          </a:p>
        </p:txBody>
      </p:sp>
      <p:sp>
        <p:nvSpPr>
          <p:cNvPr id="5" name=""/>
          <p:cNvSpPr txBox="1"/>
          <p:nvPr>
            <p:ph type="body" idx="3"/>
          </p:nvPr>
        </p:nvSpPr>
        <p:spPr>
          <a:xfrm>
            <a:off x="4645025" y="1535112"/>
            <a:ext cx="4041775" cy="638175"/>
          </a:xfrm>
          <a:prstGeom prst="rect"/>
          <a:noFill/>
          <a:ln>
            <a:noFill/>
          </a:ln>
        </p:spPr>
        <p:txBody>
          <a:bodyPr wrap="square" anchor="b"/>
          <a:p>
            <a:pPr lvl="0" marL="0" indent="0">
              <a:buNone/>
            </a:pPr>
            <a:r>
              <a:rPr sz="2400" b="1" i="0" u="none" strike="noStrike">
                <a:latin typeface="Calibri"/>
              </a:rPr>
              <a:t>Click to edit Master text styles</a:t>
            </a:r>
          </a:p>
        </p:txBody>
      </p:sp>
      <p:sp>
        <p:nvSpPr>
          <p:cNvPr id="6" name=""/>
          <p:cNvSpPr txBox="1"/>
          <p:nvPr>
            <p:ph type="body" idx="4"/>
          </p:nvPr>
        </p:nvSpPr>
        <p:spPr>
          <a:xfrm>
            <a:off x="4645025" y="2174875"/>
            <a:ext cx="4041775" cy="3951287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2400">
                <a:latin typeface="Calibri"/>
              </a:rPr>
              <a:t>Click to edit Master text styles</a:t>
            </a:r>
          </a:p>
          <a:p>
            <a:pPr lvl="1"/>
            <a:r>
              <a:rPr sz="2000">
                <a:latin typeface="Calibri"/>
              </a:rPr>
              <a:t>Second level</a:t>
            </a:r>
          </a:p>
          <a:p>
            <a:pPr lvl="2"/>
            <a:r>
              <a:rPr sz="1800">
                <a:latin typeface="Calibri"/>
              </a:rPr>
              <a:t>Third level</a:t>
            </a:r>
          </a:p>
          <a:p>
            <a:pPr lvl="3"/>
            <a:r>
              <a:rPr sz="1600">
                <a:latin typeface="Calibri"/>
              </a:rPr>
              <a:t>Fourth level</a:t>
            </a:r>
          </a:p>
          <a:p>
            <a:pPr lvl="4"/>
            <a:r>
              <a:rPr sz="1600">
                <a:latin typeface="Calibri"/>
              </a:rPr>
              <a:t>Fifth level</a:t>
            </a:r>
          </a:p>
        </p:txBody>
      </p:sp>
      <p:sp>
        <p:nvSpPr>
          <p:cNvPr id="7" name=""/>
          <p:cNvSpPr txBox="1"/>
          <p:nvPr>
            <p:ph type="dt" idx="10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  <a:latin typeface="Calibri"/>
              </a:defRPr>
            </a:lvl1pPr>
          </a:lstStyle>
          <a:p/>
        </p:txBody>
      </p:sp>
      <p:sp>
        <p:nvSpPr>
          <p:cNvPr id="8" name=""/>
          <p:cNvSpPr txBox="1"/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>
              <a:defRPr>
                <a:latin typeface="Calibri"/>
              </a:defRPr>
            </a:lvl1pPr>
          </a:lstStyle>
          <a:p/>
        </p:txBody>
      </p:sp>
      <p:sp>
        <p:nvSpPr>
          <p:cNvPr id="9" name=""/>
          <p:cNvSpPr txBox="1"/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  <a:latin typeface="Calibri"/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</p:sldLayout>
</file>

<file path=ppt/slideMasters/_rels/slideMaster1.xml.rels><?xml version="1.0" encoding="UTF-8" standalone="yes"?>
<Relationships xmlns="http://schemas.openxmlformats.org/package/2006/relationships"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3" Type="http://schemas.openxmlformats.org/officeDocument/2006/relationships/slideLayout" Target="../slideLayouts/slideLayout3.xml"/><Relationship Id="rId9" Type="http://schemas.openxmlformats.org/officeDocument/2006/relationships/slideLayout" Target="../slideLayouts/slideLayout9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>
                <a:latin typeface="Calibri"/>
              </a:rPr>
              <a:t>Click to edit Master title style</a:t>
            </a:r>
          </a:p>
        </p:txBody>
      </p:sp>
      <p:sp>
        <p:nvSpPr>
          <p:cNvPr id="3" name=""/>
          <p:cNvSpPr txBox="1"/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>
                <a:latin typeface="Calibri"/>
              </a:rPr>
              <a:t>Click to edit Master text styles</a:t>
            </a:r>
          </a:p>
          <a:p>
            <a:pPr lvl="1"/>
            <a:r>
              <a:rPr>
                <a:latin typeface="Calibri"/>
              </a:rPr>
              <a:t>Second level</a:t>
            </a:r>
          </a:p>
          <a:p>
            <a:pPr lvl="2"/>
            <a:r>
              <a:rPr>
                <a:latin typeface="Calibri"/>
              </a:rPr>
              <a:t>Third level</a:t>
            </a:r>
          </a:p>
          <a:p>
            <a:pPr lvl="3"/>
            <a:r>
              <a:rPr>
                <a:latin typeface="Calibri"/>
              </a:rPr>
              <a:t>Fourth level</a:t>
            </a:r>
          </a:p>
          <a:p>
            <a:pPr lvl="4"/>
            <a:r>
              <a:rPr>
                <a:latin typeface="Calibri"/>
              </a:rPr>
              <a:t>Fifth level</a:t>
            </a:r>
          </a:p>
        </p:txBody>
      </p:sp>
      <p:sp>
        <p:nvSpPr>
          <p:cNvPr id="4" name=""/>
          <p:cNvSpPr txBox="1"/>
          <p:nvPr>
            <p:ph type="dt" idx="2"/>
          </p:nvPr>
        </p:nvSpPr>
        <p:spPr>
          <a:xfrm>
            <a:off x="457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l">
              <a:defRPr sz="1200">
                <a:solidFill>
                  <a:srgbClr val="3F3F3F"/>
                </a:solidFill>
                <a:latin typeface="Calibri"/>
              </a:defRPr>
            </a:lvl1pPr>
          </a:lstStyle>
          <a:p/>
        </p:txBody>
      </p:sp>
      <p:sp>
        <p:nvSpPr>
          <p:cNvPr id="5" name=""/>
          <p:cNvSpPr txBox="1"/>
          <p:nvPr>
            <p:ph type="ftr" idx="3"/>
          </p:nvPr>
        </p:nvSpPr>
        <p:spPr>
          <a:xfrm>
            <a:off x="3124200" y="6356350"/>
            <a:ext cx="2895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ctr">
              <a:defRPr>
                <a:latin typeface="Calibri"/>
              </a:defRPr>
            </a:lvl1pPr>
          </a:lstStyle>
          <a:p/>
        </p:txBody>
      </p:sp>
      <p:sp>
        <p:nvSpPr>
          <p:cNvPr id="6" name=""/>
          <p:cNvSpPr txBox="1"/>
          <p:nvPr>
            <p:ph type="sldNum" idx="4"/>
          </p:nvPr>
        </p:nvSpPr>
        <p:spPr>
          <a:xfrm>
            <a:off x="6553200" y="6356350"/>
            <a:ext cx="2133600" cy="365125"/>
          </a:xfrm>
          <a:prstGeom prst="rect"/>
          <a:noFill/>
          <a:ln>
            <a:noFill/>
          </a:ln>
        </p:spPr>
        <p:txBody>
          <a:bodyPr wrap="square" anchor="ctr"/>
          <a:lstStyle>
            <a:lvl1pPr lvl="0" algn="r">
              <a:defRPr sz="1200">
                <a:solidFill>
                  <a:srgbClr val="3F3F3F"/>
                </a:solidFill>
                <a:latin typeface="Calibri"/>
              </a:defRPr>
            </a:lvl1pPr>
          </a:lstStyle>
          <a:p>
            <a:fld id="{8B38DBA3-52F9-4AF4-A6A4-FA4D7DB2F99C}" type="slidenum">
              <a:t>&lt;#&gt;</a:t>
            </a:fld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txStyles>
    <p:titleStyle>
      <a:lvl1pPr lvl="0" algn="ctr" marL="0" indent="0">
        <a:lnSpc>
          <a:spcPct val="100000"/>
        </a:lnSpc>
        <a:buNone/>
        <a:defRPr sz="4400" b="0" i="0" u="none" strike="noStrike" baseline="0">
          <a:solidFill>
            <a:srgbClr val="000000"/>
          </a:solidFill>
          <a:latin typeface="Arial"/>
        </a:defRPr>
      </a:lvl1pPr>
    </p:titleStyle>
    <p:bodyStyle>
      <a:lvl1pPr lvl="0" algn="l" marL="342900" indent="0">
        <a:lnSpc>
          <a:spcPct val="100000"/>
        </a:lnSpc>
        <a:buFont typeface="Arial"/>
        <a:buChar char="•"/>
        <a:defRPr sz="3200" b="0" i="0" u="none" strike="noStrike" baseline="0">
          <a:solidFill>
            <a:srgbClr val="000000"/>
          </a:solidFill>
          <a:latin typeface="Arial"/>
        </a:defRPr>
      </a:lvl1pPr>
      <a:lvl2pPr lvl="1" algn="l" marL="742950" indent="457200">
        <a:lnSpc>
          <a:spcPct val="100000"/>
        </a:lnSpc>
        <a:buFont typeface="Arial"/>
        <a:buChar char="–"/>
        <a:defRPr sz="2800" b="0" i="0" u="none" strike="noStrike" baseline="0">
          <a:solidFill>
            <a:srgbClr val="000000"/>
          </a:solidFill>
          <a:latin typeface="Arial"/>
        </a:defRPr>
      </a:lvl2pPr>
      <a:lvl3pPr lvl="2" algn="l" marL="1143000" indent="914400">
        <a:lnSpc>
          <a:spcPct val="100000"/>
        </a:lnSpc>
        <a:buFont typeface="Arial"/>
        <a:buChar char="•"/>
        <a:defRPr sz="2400" b="0" i="0" u="none" strike="noStrike" baseline="0">
          <a:solidFill>
            <a:srgbClr val="000000"/>
          </a:solidFill>
          <a:latin typeface="Arial"/>
        </a:defRPr>
      </a:lvl3pPr>
      <a:lvl4pPr lvl="3" algn="l" marL="1600200" indent="1371600">
        <a:lnSpc>
          <a:spcPct val="100000"/>
        </a:lnSpc>
        <a:buFont typeface="Arial"/>
        <a:buChar char="–"/>
        <a:defRPr sz="2000" b="0" i="0" u="none" strike="noStrike" baseline="0">
          <a:solidFill>
            <a:srgbClr val="000000"/>
          </a:solidFill>
          <a:latin typeface="Arial"/>
        </a:defRPr>
      </a:lvl4pPr>
      <a:lvl5pPr lvl="4" algn="l" marL="2057400" indent="1828800">
        <a:lnSpc>
          <a:spcPct val="100000"/>
        </a:lnSpc>
        <a:buFont typeface="Arial"/>
        <a:buChar char="»"/>
        <a:defRPr sz="2000" b="0" i="0" u="none" strike="noStrike" baseline="0">
          <a:solidFill>
            <a:srgbClr val="000000"/>
          </a:solidFill>
          <a:latin typeface="Arial"/>
        </a:defRPr>
      </a:lvl5pPr>
      <a:lvl6pPr lvl="5" algn="l" marL="2514600" indent="2286000">
        <a:lnSpc>
          <a:spcPct val="100000"/>
        </a:lnSpc>
        <a:buFont typeface="Arial"/>
        <a:buChar char="•"/>
        <a:defRPr sz="2000" b="0" i="0" u="none" strike="noStrike" baseline="0">
          <a:solidFill>
            <a:srgbClr val="000000"/>
          </a:solidFill>
          <a:latin typeface="Arial"/>
        </a:defRPr>
      </a:lvl6pPr>
      <a:lvl7pPr lvl="6" algn="l" marL="2971800" indent="2743200">
        <a:lnSpc>
          <a:spcPct val="100000"/>
        </a:lnSpc>
        <a:buFont typeface="Arial"/>
        <a:buChar char="•"/>
        <a:defRPr sz="2000" b="0" i="0" u="none" strike="noStrike" baseline="0">
          <a:solidFill>
            <a:srgbClr val="000000"/>
          </a:solidFill>
          <a:latin typeface="Arial"/>
        </a:defRPr>
      </a:lvl7pPr>
      <a:lvl8pPr lvl="7" algn="l" marL="3429000" indent="3200400">
        <a:lnSpc>
          <a:spcPct val="100000"/>
        </a:lnSpc>
        <a:buFont typeface="Arial"/>
        <a:buChar char="•"/>
        <a:defRPr sz="2000" b="0" i="0" u="none" strike="noStrike" baseline="0">
          <a:solidFill>
            <a:srgbClr val="000000"/>
          </a:solidFill>
          <a:latin typeface="Arial"/>
        </a:defRPr>
      </a:lvl8pPr>
      <a:lvl9pPr lvl="8" algn="l" marL="3886200" indent="3657600">
        <a:lnSpc>
          <a:spcPct val="100000"/>
        </a:lnSpc>
        <a:buFont typeface="Arial"/>
        <a:buChar char="•"/>
        <a:defRPr sz="2000" b="0" i="0" u="none" strike="noStrike" baseline="0">
          <a:solidFill>
            <a:srgbClr val="000000"/>
          </a:solidFill>
          <a:latin typeface="Arial"/>
        </a:defRPr>
      </a:lvl9pPr>
    </p:bodyStyle>
    <p:otherStyle>
      <a:lvl1pPr lvl="0" algn="l" marL="0" indent="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1pPr>
      <a:lvl2pPr lvl="1" algn="l" marL="457200" indent="4572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2pPr>
      <a:lvl3pPr lvl="2" algn="l" marL="914400" indent="9144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3pPr>
      <a:lvl4pPr lvl="3" algn="l" marL="1371600" indent="13716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4pPr>
      <a:lvl5pPr lvl="4" algn="l" marL="1828800" indent="18288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5pPr>
      <a:lvl6pPr lvl="5" algn="l" marL="2286000" indent="22860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6pPr>
      <a:lvl7pPr lvl="6" algn="l" marL="2743200" indent="27432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7pPr>
      <a:lvl8pPr lvl="7" algn="l" marL="3200400" indent="32004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8pPr>
      <a:lvl9pPr lvl="8" algn="l" marL="3657600" indent="3657600">
        <a:lnSpc>
          <a:spcPct val="100000"/>
        </a:lnSpc>
        <a:buNone/>
        <a:defRPr sz="1800" b="0" i="0" u="none" strike="noStrike" baseline="0">
          <a:solidFill>
            <a:srgbClr val="000000"/>
          </a:solidFill>
          <a:latin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image" Target="../media/image3.jpeg"/><Relationship Id="rId3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image" Target="../media/image5.jpeg"/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8.jpeg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ctrTitle" idx="0"/>
          </p:nvPr>
        </p:nvSpPr>
        <p:spPr>
          <a:xfrm>
            <a:off x="685800" y="2130425"/>
            <a:ext cx="7772400" cy="1470025"/>
          </a:xfrm>
          <a:prstGeom prst="rect"/>
          <a:noFill/>
          <a:ln>
            <a:noFill/>
          </a:ln>
        </p:spPr>
        <p:txBody>
          <a:bodyPr wrap="square" anchor="t"/>
          <a:p>
            <a:pPr lvl="0"/>
            <a:r>
              <a:rPr sz="7200">
                <a:solidFill>
                  <a:srgbClr val="376091"/>
                </a:solidFill>
                <a:latin typeface="Calibri"/>
              </a:rPr>
              <a:t>Russia</a:t>
            </a:r>
          </a:p>
        </p:txBody>
      </p:sp>
      <p:sp>
        <p:nvSpPr>
          <p:cNvPr id="3" name=""/>
          <p:cNvSpPr txBox="1"/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/>
          <a:noFill/>
          <a:ln>
            <a:noFill/>
          </a:ln>
        </p:spPr>
        <p:txBody>
          <a:bodyPr wrap="square" anchor="t"/>
          <a:p>
            <a:pPr lvl="0" algn="ctr" marL="0" indent="0">
              <a:buNone/>
            </a:pPr>
            <a:r>
              <a:rPr sz="4800">
                <a:solidFill>
                  <a:srgbClr val="FFFFFF"/>
                </a:solidFill>
                <a:latin typeface="Vladimir Script"/>
              </a:rPr>
              <a:t>Il piu </a:t>
            </a:r>
            <a:r>
              <a:rPr sz="4800">
                <a:solidFill>
                  <a:srgbClr val="0F253F"/>
                </a:solidFill>
                <a:latin typeface="Vladimir Script"/>
              </a:rPr>
              <a:t>grande</a:t>
            </a:r>
            <a:r>
              <a:rPr sz="4800">
                <a:solidFill>
                  <a:srgbClr val="FF0000"/>
                </a:solidFill>
                <a:latin typeface="Vladimir Script"/>
              </a:rPr>
              <a:t> paese</a:t>
            </a:r>
          </a:p>
        </p:txBody>
      </p:sp>
    </p:spTree>
  </p:cSld>
  <p:transition spd="fast" advClick="1">
    <p:newsflash/>
  </p:transition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  <p:cond delay="0" evt="onBegin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mph" presetID="28" presetSubtype="0" fill="hold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Clr clrSpc="rgb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animClr clrSpc="rgb">
                                      <p:cBhvr override="normal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C0504D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anim to="1.5" valueType="num" calcmode="lin">
                                      <p:cBhvr override="childStyle"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charRg st="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 sz="3600">
                <a:latin typeface="Calibri"/>
              </a:rPr>
              <a:t>Posizione di Russia</a:t>
            </a:r>
          </a:p>
        </p:txBody>
      </p:sp>
      <p:pic>
        <p:nvPicPr>
          <p:cNvPr id="3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4427537" y="2284412"/>
            <a:ext cx="4322763" cy="2693988"/>
          </a:xfrm>
          <a:prstGeom prst="rect"/>
          <a:solidFill>
            <a:srgbClr val="D8D8D8"/>
          </a:solidFill>
          <a:ln w="190500">
            <a:solidFill>
              <a:srgbClr val="FFFFFF"/>
            </a:solidFill>
          </a:ln>
          <a:effectLst>
            <a:outerShdw sx="100000" sy="100000" dir="11399914" dist="12699" blurRad="36195" algn="tl">
              <a:srgbClr val="000000">
                <a:alpha val="32812"/>
              </a:srgbClr>
            </a:outerShdw>
          </a:effectLst>
        </p:spPr>
      </p:pic>
      <p:sp>
        <p:nvSpPr>
          <p:cNvPr id="4" name=""/>
          <p:cNvSpPr txBox="1"/>
          <p:nvPr/>
        </p:nvSpPr>
        <p:spPr>
          <a:xfrm>
            <a:off x="569912" y="2070100"/>
            <a:ext cx="3214688" cy="1754187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1800" b="0" i="0" u="none" strike="noStrike" baseline="0">
                <a:solidFill>
                  <a:srgbClr val="FFFFFF"/>
                </a:solidFill>
                <a:latin typeface="Cooper Black"/>
              </a:rPr>
              <a:t>LA RUSSIA E IL PAESE PIU GRANDE DEL </a:t>
            </a:r>
            <a:r>
              <a:rPr sz="1800" b="0" i="0" u="none" strike="noStrike" baseline="0">
                <a:solidFill>
                  <a:srgbClr val="1F497D"/>
                </a:solidFill>
                <a:latin typeface="Cooper Black"/>
              </a:rPr>
              <a:t>MONDO, CON UN AREA TOTALE DI 17 075 </a:t>
            </a:r>
            <a:r>
              <a:rPr sz="1800" b="0" i="0" u="none" strike="noStrike" baseline="0">
                <a:solidFill>
                  <a:srgbClr val="FF0000"/>
                </a:solidFill>
                <a:latin typeface="Cooper Black"/>
              </a:rPr>
              <a:t>200KM2. 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  <p:cond delay="0" evt="onBegin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ID="2" presetSubtype="4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 sz="3600">
                <a:latin typeface="Calibri"/>
              </a:rPr>
              <a:t>Figure storiche</a:t>
            </a:r>
          </a:p>
        </p:txBody>
      </p:sp>
      <p:pic>
        <p:nvPicPr>
          <p:cNvPr id="3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6000750" y="1712912"/>
            <a:ext cx="2033587" cy="2643188"/>
          </a:xfrm>
          <a:prstGeom prst="rect"/>
          <a:ln>
            <a:noFill/>
          </a:ln>
        </p:spPr>
      </p:pic>
      <p:sp>
        <p:nvSpPr>
          <p:cNvPr id="4" name=""/>
          <p:cNvSpPr txBox="1"/>
          <p:nvPr/>
        </p:nvSpPr>
        <p:spPr>
          <a:xfrm>
            <a:off x="5929312" y="5143500"/>
            <a:ext cx="2357438" cy="1322387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1600" b="0" i="0" u="none" strike="noStrike" baseline="0">
                <a:solidFill>
                  <a:srgbClr val="FFFFFF"/>
                </a:solidFill>
                <a:latin typeface="Blackadder ITC"/>
              </a:rPr>
              <a:t>Data di nascita; 7. maggio 1840.,</a:t>
            </a:r>
          </a:p>
          <a:p>
            <a:pPr lvl="0" algn="l" marL="0" indent="0">
              <a:lnSpc>
                <a:spcPct val="100000"/>
              </a:lnSpc>
              <a:buNone/>
            </a:pPr>
            <a:r>
              <a:rPr sz="1600" b="0" i="0" u="none" strike="noStrike" baseline="0">
                <a:solidFill>
                  <a:srgbClr val="1F497D"/>
                </a:solidFill>
                <a:latin typeface="Blackadder ITC"/>
              </a:rPr>
              <a:t>Data di morte; 6, novembre 1893</a:t>
            </a:r>
          </a:p>
          <a:p>
            <a:pPr lvl="0" algn="l" marL="0" indent="0">
              <a:lnSpc>
                <a:spcPct val="100000"/>
              </a:lnSpc>
              <a:buNone/>
            </a:pPr>
            <a:r>
              <a:rPr sz="1600" b="0" i="0" u="none" strike="noStrike" baseline="0">
                <a:solidFill>
                  <a:srgbClr val="1F497D"/>
                </a:solidFill>
                <a:latin typeface="Blackadder ITC"/>
              </a:rPr>
              <a:t>Opere famose;Il lago di </a:t>
            </a:r>
            <a:r>
              <a:rPr sz="1600" b="0" i="0" u="none" strike="noStrike" baseline="0">
                <a:solidFill>
                  <a:srgbClr val="FF0000"/>
                </a:solidFill>
                <a:latin typeface="Blackadder ITC"/>
              </a:rPr>
              <a:t>cigni, la bella addormentata, Evgenij Onjegin...</a:t>
            </a:r>
          </a:p>
        </p:txBody>
      </p:sp>
      <p:pic>
        <p:nvPicPr>
          <p:cNvPr id="5" name="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427162" y="1498600"/>
            <a:ext cx="2071688" cy="2836862"/>
          </a:xfrm>
          <a:prstGeom prst="rect"/>
          <a:ln>
            <a:noFill/>
          </a:ln>
        </p:spPr>
      </p:pic>
      <p:sp>
        <p:nvSpPr>
          <p:cNvPr id="6" name=""/>
          <p:cNvSpPr txBox="1"/>
          <p:nvPr/>
        </p:nvSpPr>
        <p:spPr>
          <a:xfrm>
            <a:off x="5929312" y="4572000"/>
            <a:ext cx="2000250" cy="36830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1800" b="0" i="0" u="none" strike="noStrike" baseline="0">
                <a:solidFill>
                  <a:srgbClr val="FFFFFF"/>
                </a:solidFill>
                <a:latin typeface="Blackadder ITC"/>
              </a:rPr>
              <a:t>Petar</a:t>
            </a:r>
            <a:r>
              <a:rPr sz="1800" b="0" i="0" u="none" strike="noStrike" baseline="0">
                <a:solidFill>
                  <a:srgbClr val="000000"/>
                </a:solidFill>
                <a:latin typeface="Blackadder ITC"/>
              </a:rPr>
              <a:t> </a:t>
            </a:r>
            <a:r>
              <a:rPr sz="1800" b="0" i="0" u="none" strike="noStrike" baseline="0">
                <a:solidFill>
                  <a:srgbClr val="1F497D"/>
                </a:solidFill>
                <a:latin typeface="Blackadder ITC"/>
              </a:rPr>
              <a:t>Ilijič</a:t>
            </a:r>
            <a:r>
              <a:rPr sz="1800" b="0" i="0" u="none" strike="noStrike" baseline="0">
                <a:solidFill>
                  <a:srgbClr val="000000"/>
                </a:solidFill>
                <a:latin typeface="Blackadder ITC"/>
              </a:rPr>
              <a:t> </a:t>
            </a:r>
            <a:r>
              <a:rPr sz="1800" b="0" i="0" u="none" strike="noStrike" baseline="0">
                <a:solidFill>
                  <a:srgbClr val="FF0000"/>
                </a:solidFill>
                <a:latin typeface="Blackadder ITC"/>
              </a:rPr>
              <a:t>Čajkovski</a:t>
            </a:r>
          </a:p>
        </p:txBody>
      </p:sp>
      <p:sp>
        <p:nvSpPr>
          <p:cNvPr id="7" name=""/>
          <p:cNvSpPr txBox="1"/>
          <p:nvPr/>
        </p:nvSpPr>
        <p:spPr>
          <a:xfrm>
            <a:off x="855662" y="4286250"/>
            <a:ext cx="3143250" cy="1446212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1800" b="0" i="0" u="none" strike="noStrike" baseline="0">
                <a:solidFill>
                  <a:srgbClr val="FFFFFF"/>
                </a:solidFill>
                <a:latin typeface="Monotype Corsiva"/>
              </a:rPr>
              <a:t>Dimitrij</a:t>
            </a:r>
            <a:r>
              <a:rPr sz="1800" b="0" i="0" u="none" strike="noStrike" baseline="0">
                <a:solidFill>
                  <a:srgbClr val="1F497D"/>
                </a:solidFill>
                <a:latin typeface="Monotype Corsiva"/>
              </a:rPr>
              <a:t> Ivanovič </a:t>
            </a:r>
            <a:r>
              <a:rPr sz="1800" b="0" i="0" u="none" strike="noStrike" baseline="0">
                <a:solidFill>
                  <a:srgbClr val="FF0000"/>
                </a:solidFill>
                <a:latin typeface="Monotype Corsiva"/>
              </a:rPr>
              <a:t>Mendeljev </a:t>
            </a:r>
          </a:p>
          <a:p>
            <a:pPr lvl="0" algn="l" marL="0" indent="0">
              <a:lnSpc>
                <a:spcPct val="100000"/>
              </a:lnSpc>
              <a:buNone/>
            </a:pPr>
            <a:r>
              <a:rPr sz="1400" b="0" i="0" u="none" strike="noStrike" baseline="0">
                <a:solidFill>
                  <a:srgbClr val="FFFFFF"/>
                </a:solidFill>
                <a:latin typeface="Monotype Corsiva"/>
              </a:rPr>
              <a:t>Data di nastica: 8 .febbraio1834,</a:t>
            </a:r>
          </a:p>
          <a:p>
            <a:pPr lvl="0" algn="l" marL="0" indent="0">
              <a:lnSpc>
                <a:spcPct val="100000"/>
              </a:lnSpc>
              <a:buNone/>
            </a:pPr>
            <a:r>
              <a:rPr sz="1400" b="0" i="0" u="none" strike="noStrike" baseline="0">
                <a:solidFill>
                  <a:srgbClr val="1F497D"/>
                </a:solidFill>
                <a:latin typeface="Monotype Corsiva"/>
              </a:rPr>
              <a:t>Data di morte: 2. maggio 1937.</a:t>
            </a:r>
          </a:p>
          <a:p>
            <a:pPr lvl="0" algn="l" marL="0" indent="0">
              <a:lnSpc>
                <a:spcPct val="100000"/>
              </a:lnSpc>
              <a:buNone/>
            </a:pPr>
            <a:r>
              <a:rPr sz="1400" b="0" i="0" u="none" strike="noStrike" baseline="0">
                <a:solidFill>
                  <a:srgbClr val="1F497D"/>
                </a:solidFill>
                <a:latin typeface="Monotype Corsiva"/>
              </a:rPr>
              <a:t>Ha creato tavola periodica di elementi.</a:t>
            </a:r>
          </a:p>
        </p:txBody>
      </p:sp>
    </p:spTree>
  </p:cSld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  <p:cond delay="0" evt="onBegin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afterEffect" presetClass="entr" presetID="53" presetSubtype="0" fill="hold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valueType="num" calcmode="lin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valueType="num" calcmode="lin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,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nodeType="withEffect" presetClass="entr" presetID="56" presetSubtype="0" fill="hold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valueType="num" calcmode="lin">
                                      <p:cBhvr>
                                        <p:cTn id="12" autoRev="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valueType="num" calcmode="lin">
                                      <p:cBhvr>
                                        <p:cTn id="13" decel="50000" autoRev="1" dur="5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to="(#ppt_y)" from="(-#ppt_h/2)" valueType="num" calcmode="lin">
                                      <p:cBhvr>
                                        <p:cTn id="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 sz="3600">
                <a:latin typeface="Calibri"/>
              </a:rPr>
              <a:t>Attrazioni della Russia</a:t>
            </a:r>
          </a:p>
        </p:txBody>
      </p:sp>
      <p:pic>
        <p:nvPicPr>
          <p:cNvPr id="3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3213100" y="1998662"/>
            <a:ext cx="2670175" cy="2000250"/>
          </a:xfrm>
          <a:prstGeom prst="rect"/>
          <a:ln w="88900">
            <a:solidFill>
              <a:srgbClr val="FFFFFF"/>
            </a:solidFill>
          </a:ln>
          <a:effectLst>
            <a:outerShdw sx="100000" sy="100000" dir="0" dist="0" blurRad="254000" algn="tl">
              <a:srgbClr val="000000">
                <a:alpha val="42968"/>
              </a:srgbClr>
            </a:outerShdw>
          </a:effectLst>
        </p:spPr>
      </p:pic>
      <p:pic>
        <p:nvPicPr>
          <p:cNvPr id="4" name="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6500812" y="2427287"/>
            <a:ext cx="1733550" cy="1300163"/>
          </a:xfrm>
          <a:prstGeom prst="rect"/>
          <a:ln w="88900">
            <a:solidFill>
              <a:srgbClr val="FFFFFF"/>
            </a:solidFill>
          </a:ln>
          <a:effectLst>
            <a:outerShdw sx="100000" sy="100000" dir="0" dist="0" blurRad="254000" algn="tl">
              <a:srgbClr val="000000">
                <a:alpha val="42968"/>
              </a:srgbClr>
            </a:outerShdw>
          </a:effectLst>
        </p:spPr>
      </p:pic>
      <p:sp>
        <p:nvSpPr>
          <p:cNvPr id="5" name=""/>
          <p:cNvSpPr txBox="1"/>
          <p:nvPr/>
        </p:nvSpPr>
        <p:spPr>
          <a:xfrm>
            <a:off x="355600" y="4857750"/>
            <a:ext cx="2214562" cy="646112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3600" b="0" i="0" u="none" strike="noStrike" baseline="0">
                <a:solidFill>
                  <a:srgbClr val="17375D"/>
                </a:solidFill>
                <a:latin typeface="Matura MT Script Capitals"/>
              </a:rPr>
              <a:t>Cremlino</a:t>
            </a:r>
          </a:p>
        </p:txBody>
      </p:sp>
      <p:pic>
        <p:nvPicPr>
          <p:cNvPr id="6" name=""/>
          <p:cNvPicPr/>
          <p:nvPr/>
        </p:nvPicPr>
        <p:blipFill>
          <a:blip r:embed="rId3"/>
          <a:srcRect/>
          <a:stretch>
            <a:fillRect/>
          </a:stretch>
        </p:blipFill>
        <p:spPr>
          <a:xfrm>
            <a:off x="427037" y="1784350"/>
            <a:ext cx="2428875" cy="2428875"/>
          </a:xfrm>
          <a:prstGeom prst="rect"/>
          <a:ln w="88900">
            <a:solidFill>
              <a:srgbClr val="FFFFFF"/>
            </a:solidFill>
          </a:ln>
          <a:effectLst>
            <a:outerShdw sx="100000" sy="100000" dir="0" dist="0" blurRad="254000" algn="tl">
              <a:srgbClr val="000000">
                <a:alpha val="42968"/>
              </a:srgbClr>
            </a:outerShdw>
          </a:effectLst>
        </p:spPr>
      </p:pic>
      <p:sp>
        <p:nvSpPr>
          <p:cNvPr id="7" name=""/>
          <p:cNvSpPr txBox="1"/>
          <p:nvPr/>
        </p:nvSpPr>
        <p:spPr>
          <a:xfrm>
            <a:off x="6072187" y="5072062"/>
            <a:ext cx="2286000" cy="646113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1800" b="0" i="0" u="none" strike="noStrike" baseline="0">
                <a:solidFill>
                  <a:srgbClr val="FFFFFF"/>
                </a:solidFill>
                <a:latin typeface="Matura MT Script Capitals"/>
              </a:rPr>
              <a:t>Catedrale di Cristo Salvatore</a:t>
            </a:r>
          </a:p>
        </p:txBody>
      </p:sp>
      <p:sp>
        <p:nvSpPr>
          <p:cNvPr id="8" name=""/>
          <p:cNvSpPr txBox="1"/>
          <p:nvPr/>
        </p:nvSpPr>
        <p:spPr>
          <a:xfrm>
            <a:off x="3284537" y="4929187"/>
            <a:ext cx="2143125" cy="368300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1800" b="0" i="0" u="none" strike="noStrike" baseline="0">
                <a:solidFill>
                  <a:srgbClr val="FF0000"/>
                </a:solidFill>
                <a:latin typeface="Matura MT Script Capitals"/>
              </a:rPr>
              <a:t>Imperiale Cannone</a:t>
            </a:r>
          </a:p>
        </p:txBody>
      </p:sp>
    </p:spTree>
  </p:cSld>
  <p:transition spd="fast" advClick="1"/>
  <p:timing>
    <p:tnLst>
      <p:par>
        <p:cTn id="1" nodeType="tmRoot" dur="indefinite" restart="never">
          <p:childTnLst>
            <p:seq concurrent="1" nextAc="seek">
              <p:cTn id="2" nodeType="mainSeq" dur="indefinite">
                <p:childTnLst>
                  <p:par>
                    <p:cTn id="3" fill="hold">
                      <p:stCondLst>
                        <p:cond delay="indefinite"/>
                        <p:cond delay="0" evt="onBegin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accel="50000" decel="50000" nodeType="withEffect" presetClass="path" presetID="0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animMotion path="M -5E-6 7.40741E-6 L 0.30712 -0.07337 " origin="layout" pathEditMode="relative">
                                      <p:cBhvr override="normal"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accel="50000" decel="50000" nodeType="withEffect" presetClass="path" presetID="0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animMotion path="M 1.11111E-6 -3.33333E-6 L 0.32274 -0.12615 " origin="layout" pathEditMode="relative">
                                      <p:cBhvr override="normal"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" accel="50000" decel="50000" nodeType="withEffect" presetClass="path" presetID="0" presetSubtype="0" grpId="0" fill="hold">
                                  <p:stCondLst>
                                    <p:cond delay="0"/>
                                  </p:stCondLst>
                                  <p:childTnLst>
                                    <p:animMotion path="M 4.16667E-6 1.85185E-6 L -0.63785 -0.08426 " origin="layout" pathEditMode="relative">
                                      <p:cBhvr override="normal"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 txBox="1"/>
          <p:nvPr>
            <p:ph type="title" idx="0"/>
          </p:nvPr>
        </p:nvSpPr>
        <p:spPr>
          <a:xfrm>
            <a:off x="457200" y="274637"/>
            <a:ext cx="8229600" cy="1143000"/>
          </a:xfrm>
          <a:prstGeom prst="rect"/>
          <a:noFill/>
          <a:ln>
            <a:noFill/>
          </a:ln>
        </p:spPr>
        <p:txBody>
          <a:bodyPr wrap="square" anchor="ctr"/>
          <a:p>
            <a:pPr lvl="0"/>
            <a:r>
              <a:rPr sz="3600">
                <a:latin typeface="Calibri"/>
              </a:rPr>
              <a:t>BABUSKHA</a:t>
            </a:r>
          </a:p>
        </p:txBody>
      </p:sp>
      <p:pic>
        <p:nvPicPr>
          <p:cNvPr id="3" name=""/>
          <p:cNvPicPr/>
          <p:nvPr/>
        </p:nvPicPr>
        <p:blipFill>
          <a:blip r:embed="rId1"/>
          <a:srcRect/>
          <a:stretch>
            <a:fillRect/>
          </a:stretch>
        </p:blipFill>
        <p:spPr>
          <a:xfrm>
            <a:off x="2713037" y="2141537"/>
            <a:ext cx="4979988" cy="2428875"/>
          </a:xfrm>
          <a:prstGeom prst="rect"/>
          <a:solidFill>
            <a:srgbClr val="D8D8D8"/>
          </a:solidFill>
          <a:ln w="190500">
            <a:solidFill>
              <a:srgbClr val="FFFFFF"/>
            </a:solidFill>
          </a:ln>
          <a:effectLst>
            <a:outerShdw sx="100000" sy="100000" kx="180000" ky="120000" dir="12899998" dist="50798" blurRad="65000" algn="tl">
              <a:srgbClr val="000000">
                <a:alpha val="29687"/>
              </a:srgbClr>
            </a:outerShdw>
          </a:effectLst>
        </p:spPr>
      </p:pic>
      <p:sp>
        <p:nvSpPr>
          <p:cNvPr id="4" name=""/>
          <p:cNvSpPr txBox="1"/>
          <p:nvPr/>
        </p:nvSpPr>
        <p:spPr>
          <a:xfrm>
            <a:off x="284162" y="2070100"/>
            <a:ext cx="1928813" cy="922337"/>
          </a:xfrm>
          <a:prstGeom prst="rect"/>
          <a:noFill/>
          <a:ln>
            <a:noFill/>
          </a:ln>
        </p:spPr>
        <p:txBody>
          <a:bodyPr wrap="square" anchor="t"/>
          <a:p>
            <a:pPr lvl="0" algn="l" marL="0" indent="0">
              <a:lnSpc>
                <a:spcPct val="100000"/>
              </a:lnSpc>
              <a:buNone/>
            </a:pPr>
            <a:r>
              <a:rPr sz="1800" b="0" i="0" u="none" strike="noStrike" baseline="0">
                <a:solidFill>
                  <a:srgbClr val="FFFFFF"/>
                </a:solidFill>
                <a:latin typeface="Times New Roman"/>
              </a:rPr>
              <a:t>Tradizonale</a:t>
            </a:r>
          </a:p>
          <a:p>
            <a:pPr lvl="0" algn="l" marL="0" indent="0">
              <a:lnSpc>
                <a:spcPct val="100000"/>
              </a:lnSpc>
              <a:buNone/>
            </a:pPr>
            <a:r>
              <a:rPr sz="1800" b="0" i="0" u="none" strike="noStrike" baseline="0">
                <a:solidFill>
                  <a:srgbClr val="1F497D"/>
                </a:solidFill>
                <a:latin typeface="Times New Roman"/>
              </a:rPr>
              <a:t>giocattolo  </a:t>
            </a:r>
            <a:r>
              <a:rPr sz="1800" b="0" i="0" u="none" strike="noStrike" baseline="0">
                <a:solidFill>
                  <a:srgbClr val="FF0000"/>
                </a:solidFill>
                <a:latin typeface="Times New Roman"/>
              </a:rPr>
              <a:t>Russo 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/>
</file>