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E39D-8FCB-44F1-A37A-E08766849CC6}" type="datetimeFigureOut">
              <a:rPr lang="sr-Latn-CS" smtClean="0"/>
              <a:pPr/>
              <a:t>17.2.2014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12BA-F29D-4400-B547-CE5C636AD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8000" dirty="0">
                <a:latin typeface="Copperplate Gothic Bold" pitchFamily="34" charset="0"/>
              </a:rPr>
              <a:t>Stati Uniti d'America</a:t>
            </a:r>
            <a:r>
              <a:rPr lang="it-IT" dirty="0"/>
              <a:t/>
            </a:r>
            <a:br>
              <a:rPr lang="it-IT" dirty="0"/>
            </a:br>
            <a:endParaRPr lang="hr-HR" dirty="0"/>
          </a:p>
        </p:txBody>
      </p:sp>
      <p:pic>
        <p:nvPicPr>
          <p:cNvPr id="1032" name="Picture 8" descr="File:Great Seal of the United States (obverse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52"/>
            <a:ext cx="3286148" cy="32861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Copperplate Gothic Bold" pitchFamily="34" charset="0"/>
              </a:rPr>
              <a:t>Citta capitale</a:t>
            </a:r>
            <a:endParaRPr lang="hr-HR" sz="6000" dirty="0">
              <a:latin typeface="Copperplate Gothic Bold" pitchFamily="34" charset="0"/>
            </a:endParaRPr>
          </a:p>
        </p:txBody>
      </p:sp>
      <p:pic>
        <p:nvPicPr>
          <p:cNvPr id="1026" name="Picture 2" descr="https://encrypted-tbn2.gstatic.com/images?q=tbn:ANd9GcTrArQE8Iv4qBVojtZbMhXjvtqkHXhdmvGgX0d-bEOmT2cPFRp1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297796" cy="2214578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Q2_KFECf20RplR3mSQETbFiPurO7CWARfrGvfkvDKIaqCEtm8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72008"/>
            <a:ext cx="4266972" cy="1857388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R5DFFIaDTii3mGEk5isyp4GhAw_xyYcFknQjnhRaK9zCs99XkVI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253" y="1714488"/>
            <a:ext cx="319141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ignstor.com/us%20flag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928858" y="357166"/>
            <a:ext cx="8229600" cy="1143000"/>
          </a:xfrm>
        </p:spPr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Citta</a:t>
            </a:r>
            <a:r>
              <a:rPr lang="hr-HR" dirty="0" smtClean="0">
                <a:latin typeface="Copperplate Gothic Bold" pitchFamily="34" charset="0"/>
              </a:rPr>
              <a:t> </a:t>
            </a:r>
            <a:endParaRPr lang="hr-HR" dirty="0">
              <a:latin typeface="Copperplate Gothic Bold" pitchFamily="34" charset="0"/>
            </a:endParaRPr>
          </a:p>
        </p:txBody>
      </p:sp>
      <p:pic>
        <p:nvPicPr>
          <p:cNvPr id="3" name="Picture 2" descr="http://joinrealtysource.com/website/agent_pictures/4167/LA_sky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3214710" cy="2333880"/>
          </a:xfrm>
          <a:prstGeom prst="rect">
            <a:avLst/>
          </a:prstGeom>
          <a:noFill/>
        </p:spPr>
      </p:pic>
      <p:pic>
        <p:nvPicPr>
          <p:cNvPr id="4" name="Picture 6" descr="http://www.travelenvogue.com/app/webroot/img/userfiles/San%20Francisco%20Brid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52"/>
            <a:ext cx="3179754" cy="2214578"/>
          </a:xfrm>
          <a:prstGeom prst="rect">
            <a:avLst/>
          </a:prstGeom>
          <a:noFill/>
        </p:spPr>
      </p:pic>
      <p:pic>
        <p:nvPicPr>
          <p:cNvPr id="5" name="Picture 4" descr="http://www.puturist.com/images/galleries/640-480/4c40494b-e7aa-4cd5-b532-c0267bf0bd42-ny%203TORSouthenh680p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143248"/>
            <a:ext cx="3857652" cy="2897767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28596" y="450057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Los Angeles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214810" y="614364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Copperplate Gothic Bold" pitchFamily="34" charset="0"/>
              </a:rPr>
              <a:t>New York</a:t>
            </a:r>
            <a:endParaRPr lang="hr-HR" sz="3200" dirty="0">
              <a:latin typeface="Copperplate Gothic Bold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572000" y="242886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Copperplate Gothic Bold" pitchFamily="34" charset="0"/>
              </a:rPr>
              <a:t>San Francisco</a:t>
            </a:r>
            <a:endParaRPr lang="hr-HR" sz="32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pperplate Gothic Bold" pitchFamily="34" charset="0"/>
              </a:rPr>
              <a:t>Scienzati</a:t>
            </a:r>
            <a:endParaRPr lang="hr-HR" dirty="0">
              <a:latin typeface="Copperplate Gothic Bold" pitchFamily="34" charset="0"/>
            </a:endParaRPr>
          </a:p>
        </p:txBody>
      </p:sp>
      <p:pic>
        <p:nvPicPr>
          <p:cNvPr id="14338" name="Picture 2" descr="http://upload.wikimedia.org/wikipedia/commons/thumb/0/03/JROppenheimer-LosAlamos.jpg/220px-JROppenheimer-LosAlam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1556075" cy="214314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6/66/Einstein_1921_by_F_Schmutzer.jpg/250px-Einstein_1921_by_F_Schmutz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1579041" cy="2143140"/>
          </a:xfrm>
          <a:prstGeom prst="rect">
            <a:avLst/>
          </a:prstGeom>
          <a:noFill/>
        </p:spPr>
      </p:pic>
      <p:pic>
        <p:nvPicPr>
          <p:cNvPr id="14342" name="Picture 6" descr="http://upload.wikimedia.org/wikipedia/commons/thumb/1/1a/RichardFeynman-PaineMansionWoods1984_copyrightTamikoThiel_bw.jpg/220px-RichardFeynman-PaineMansionWoods1984_copyrightTamikoThiel_b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643314"/>
            <a:ext cx="1571636" cy="2143140"/>
          </a:xfrm>
          <a:prstGeom prst="rect">
            <a:avLst/>
          </a:prstGeom>
          <a:noFill/>
        </p:spPr>
      </p:pic>
      <p:pic>
        <p:nvPicPr>
          <p:cNvPr id="14344" name="Picture 8" descr="http://upload.wikimedia.org/wikipedia/commons/thumb/d/d4/Enrico_Fermi_1943-49.jpg/225px-Enrico_Fermi_1943-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714356"/>
            <a:ext cx="1571636" cy="2143140"/>
          </a:xfrm>
          <a:prstGeom prst="rect">
            <a:avLst/>
          </a:prstGeom>
          <a:noFill/>
        </p:spPr>
      </p:pic>
      <p:pic>
        <p:nvPicPr>
          <p:cNvPr id="14346" name="Picture 10" descr="http://upload.wikimedia.org/wikipedia/commons/thumb/0/04/Thomas_Edison.jpg/220px-Thomas_Edis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3643314"/>
            <a:ext cx="1571636" cy="2214578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357158" y="2928934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opperplate Gothic Bold" pitchFamily="34" charset="0"/>
              </a:rPr>
              <a:t>dr. Robert oppenheimer                                                                              Enrico Ferm</a:t>
            </a:r>
            <a:r>
              <a:rPr lang="hr-HR" sz="1600" dirty="0">
                <a:latin typeface="Copperplate Gothic Bold" pitchFamily="34" charset="0"/>
              </a:rPr>
              <a:t>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85720" y="6072206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opperplate Gothic Bold" pitchFamily="34" charset="0"/>
              </a:rPr>
              <a:t>Albert Einstein                               Richard feynman             Thomas Alva Edison</a:t>
            </a:r>
            <a:endParaRPr lang="hr-HR" sz="16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Sport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8434" name="Picture 2" descr="https://encrypted-tbn1.gstatic.com/images?q=tbn:ANd9GcTuBIC3FEEK5moOfsoyHXEe6XywwGSgWiUOzZadYxPFP89F0H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901550" cy="2857520"/>
          </a:xfrm>
          <a:prstGeom prst="rect">
            <a:avLst/>
          </a:prstGeom>
          <a:noFill/>
        </p:spPr>
      </p:pic>
      <p:pic>
        <p:nvPicPr>
          <p:cNvPr id="18436" name="Picture 4" descr="https://encrypted-tbn3.gstatic.com/images?q=tbn:ANd9GcTWufpli3pV8HMkDw20edZIu2j7wdU2d5DoxenypVduCY3RLX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4996" y="1142984"/>
            <a:ext cx="3450817" cy="2143140"/>
          </a:xfrm>
          <a:prstGeom prst="rect">
            <a:avLst/>
          </a:prstGeom>
          <a:noFill/>
        </p:spPr>
      </p:pic>
      <p:sp>
        <p:nvSpPr>
          <p:cNvPr id="18438" name="AutoShape 6" descr="data:image/jpeg;base64,/9j/4AAQSkZJRgABAQAAAQABAAD/2wCEAAkGBxASEhQUDxQVFBQUFBAUFBQUFRUVFBQVFRQWFhQUFBQYHCggGBolHBUUITEhJykrLi4uGB8zODMsNygtLiwBCgoKDg0OGhAQGywkHCQsLCwsLCwsLywsLCwsLCwsLCwsLCwsLCwsLCwsLCwsLCwsLCwsLCwsLCwsLCwsLCwsLP/AABEIALcBEwMBIgACEQEDEQH/xAAcAAACAgMBAQAAAAAAAAAAAAAAAQIGAwQFBwj/xABGEAABBAADBQQGCAMGBAcAAAABAAIDEQQSIQUGMUFREyJhkRYyUnGBoQcUFSNCsdHwM2LBQ1NygpLhJESi8WNzg5OywuL/xAAaAQEBAAMBAQAAAAAAAAAAAAAAAQIDBAUG/8QAMREAAgEDAgUDAwMDBQAAAAAAAAECAxFREhMEFCExQRVhkSJSoQWB8DJxsSRC0eHx/9oADAMBAAIRAxEAPwDVG/EfUKXprH1HmvKgVJci/Saa6KUvkz52WEeo+msXUeaR31i6heX2kSnpVP7pfJedlhHpjt9Y74hTG+kfULy0lO09Jp/dL5HOywj1A76x9Qo+m8fULzElRJT0ml90vkc7LCPTZN9464hc5+8uHJsgKg2knpNHL+Rz0/CRfxvFhujU/STC9GqgJKej0Mv5HPVMIv53mw3QKB3ow3QKhFIp6RQy/kc7U9i/s3qw/QLIN6sP0C87CmE9HoPPyOeqex6Ad6sP0aonerD9AqChPR+H9/kc9U9i9P3pw/shY2b0QeyPL/ZUgpBX0nh/f5HO1C+HeqDoPJNu80RBIaCBx6Khrow7LnfE17GO7Nzi3MGvcM11rkaa6DrrV0U9K4Zd7/JnDiqsnZFrw28PavayKEve4hrWt1LiTQAFdSs+2drHCzOhxEeSRlWNCCCLa5rho5pGoK4WGijwhzNfOcQ2wMrzhQ0kURf8XmR+G1DDYyR72Ofh+3YxgjZldNIWMBz5W5y4jWS6IrvLW+D4WT+mDS/v/wAu/wCDqlGtFdZK+P8AxW/Jvu3qh5tHl/so+lMPsjyXcw8GAxLnRNyZxyoA/BUzbG7r48QImWQ71T0HO1nH9O4d9LP5OR8VUR1/SmH2R5f7JelMPshWrY26+HGGIcBmA1Ol3S8s2tCGTSNbwa4gJH9O4eT7P5I+KqFnO88XsjyUPSmO/VCqCS2+mUMP5JzVQuJ3pj9keSXpSzp8lUEFPTKGPyTmqhb/AEpZ0+SR3pb7PyVRQr6bw+BzNTJaTvQOnyQqskr6dQwOZqZNsJgpBNd5w3HaiShIoCJUlFNCgUkIQCKAgphQokJlJCAVFSUUMkAUkmqVIQSEIKARQPFbGAwUk8jIoWF8kjg1jGiy5x5f7nQCyvovcT6OsPgIgcQyOfEuvO8tzBoq+zYH2KHtAAu0vgsZSsZxjc+bXaVelixeliyLHUaFew/R/EWYIO7hyGS32czQ4sdlrgSDWuhAXs0zmZcjwKPdykDLXCiOFeC4W1sCx8YhhaGx5crCymtiJAIa5gHqO6jgfeuavepCyOvhntzv4PN9uYWCdpfLR/C1waHGuZN8hS5uBwbjhsQI6txrujLmLWVdWeII58lzto4rEwSPax5hEVl1sBLMrbcKvxHgbFaELkbM3zlje7OMzXGzQAN8zS56FOTfTwd/G1Yqlpfd/wCCG5GzZhimuLHNDM2YkV8F6XLs+J7g4kB1HXwVLn36jo5Gmz4Kr4jeTEl5c15bfLTQLscZSd+x490j2HZeAPf79i9NF5BvhgezxMmthziV0di77YiIFsjiQdRoFwNr7QdPI57jxKtODiw2maJCSZSC3EQ00IQgk6QhACSEIDaahJpTJVNIrQUkkKCkoqSBiSKkkVCkUwkVIIBJKSSASRCkUUhRNTKYCChCKE6QAgPTfoe2BPIXzj7iMOyjEhrTK7Qh0WHc9pDNSMz6Ps66160cTNhwADJNQIDpA0lx404xtAF8MwaKNXm5UPcTeF7sBHcJbFAGw5hII2ucwCzHqC8626r1curNvuI2kxxG7ytD5mkE+IAJC8ypWmp9j2KVBOHSz+Du4neiCTsyxwyuiMmVzSJRlFuI10I0GUjU2AbUdl4oyBni2ntJILbaCA/ndDh4hc/aG9wc2oWHOWtvtG00G+Zb3tOR4DiVX5d8i+cxxx3IczWMjexrpMlOzTTa5W+scrbJrislWbdrF5b6br/Jz/pO2bJNLEGOyOkmZhZ31bS2Sn4WR1eBLSdNQRwAXkmJhcx7mPBa5jnMc08Q5pIcD4ggr2qba/1qWVwYHsbJssNyA98xzOfK/U90AgkH2XN6rzT6Q2OG0cRmABJiJrhZhjs+drrps4uIi13K4EIQtxzCRSaEBGklJJCoEJpIARaSEAFCSEKbLUFJpUrVNRFNCAoATUVKkAkJgLqT7t45jQ9+FnDSC7+E+w0EAue0C2DUauAvlaXCTOSU2rpw7uY97Q9mExLmEWHtw8xYRV2HBtELr7P+j7aUhrsmx8P4ssTbJ1y1mJDq/CQCOampGWiT8FVQvQML9E2PdRkfCwc6GJlcPcI4S0/6lmxf0SYlv8PFYcn2ZmzYYnTQNzsIJPwU1xMtmpg85pNWjaH0fbVhNOwkrxRIdCO2aQBZosvroDRPILQw+620HkhuExGhIJdE+NoIIBBc8AAgkXZ086upGGmWDjAIpXvZn0Y4uXKXTYZgPFrXSYiVo65IGOb8MwVrwH0VYJuspx2IIJBayJuGaRWhJmyniDwdzHQ3HOKNioVH4PGmsJIAFkkADmSeAA5nwVj2PuRtCd0Z+rTMic5uaV7ezaxmYNe+31ws++tLXvO7u7GHwVHCYWGI0Q+R73SzuFWG5yO7rRJsgUaB0K2dpYuVjWuxEjCO1wliNtMA7aPM/XvcXHSzoBztYOpg2Q4frZmTZ2yocNGyLCx/ctFNu3O17xJLtbJJJ9/gqTtjsscRFGG96R4c7smAsjYTmcH9Ca59Fu7S3plY6VmHkD2h2VmmYkvaMjYyKs2ZNdayHouPgJDEzsYm5pHazOGtDk0Hp18VzyZ1wg0aEuzsUXCGJ7XYZ2eN0mUSPY11DI4AEggZqce6c2uoXFn2WcO4slw0kTpHvLJDZqGOqbGWWTYrO7jROhvS3y4JhcHsdkdWuRwaSedKvbe2P9Zk0f3mMDZn5c1D8DKzAmd1iwD6tE8Reps66cvDfQ4+ztqyMDI4ZSO0LHPD2ta0Oae6fiBG675E9Fx9/wDakOJxr5ILLcsbC48HuY3K5wHIcPJbe9Dp8MOwll7R0rGOcA5zsjRTWglwvUNoAGqA8FUyumgm/qZyfqFSF1CPV+X/ABIihCF0nmghCEAlEhTUShUCSaKQpFCKTpCghIoQhmQShBQwAoSQEKMLI1xGo0rXyWNTDb0ur0s8BfMoY+S4bJihwf1eWZjZ8TIWTMY9x7KFjq7NzhVPkJ110boSCQu1vHvXNiA+fAlmGw4cI8SJnB7xLIMpmf2WZ0gIe1ocbIqgAAVSN49qvxTy5rC1jO7/ACgcAL9wFLktYQC0OIDgMwGgdRsWPArVa/Y6XaPc+hd1N4MPiMDFUUYe1oYwMAdk7N/ZGZttBaSIw8WLBIW5g977Ja6MMyE0xhc4uA0AdfSyTyJXgeB29iIGhuHcIgBVta0uN3eZzr42eFBTm3hxcldpLmI4Esise45LWDpzfY2KtSS63Z9Dt3yj55h8Hfot7CbwxPu3UKvU6EHTyP5r5uZvNjm8MRIPiCPIhSG9WOsEzk0b7zY3D/48FNqp7E3qPufSLMfhnGw3KQC3M0lp6VQqjoP1WGTE4bMXFjHubrmc3M8UOILrPA1fLxGq8NwW/wDM1uWWJrhwJjcYzWnIhw5eC6eG3xwz6t8sJ4jOCQDzIkjv5tCxkprujbCVOXaR68d42jQaVy4UsLt428153gpxKC6F4lA0ORwFGia7ugNA6GuCzPhPU30Ng/Ef14LU6jNyoLJcpt5mi6N/n+/0XLxm13StyklrH5mOLXFrm5gaIcCCPxag9FXQ0g/vT3rOw90jrl+Vqa2XaSK5szCYuPtX4nE5zE4gOL88pivJIDK/RhoNLW3xsaZjfVG18keVuWNrjqSePIZnkB0rvAacgtTeHY0eJBzDvXo4VbdQC7UgVXEHjQ5qv7JfiY5HRsgLHd0HEaPqMCg5z36GtKOnCiCVW9SLGOh28FlbiHEgOf2bTQDnWZnf+XCB3B/M4WPZW/h5I2CxYZHdE6tZm4u6ySuviSTqfFVtm8uFjtwc9z9b7tvkJ4971Wg9fHRVnaW3Z5ZRJeTLYja02GNPrDX1ieZN35AIUJS9jGpxMIW63LXvHu9Jjamw3fm9V0dgPe38IHJzm8B1FdKXn8kZaSHAggkEHQgg0QRyIK9G3E3qhbKO3cIn6BpP8InnTj6hPCjp4re35k2bj5szi7DytGV+JY3O2Ut0yuisA17dg0K1oVlSqun9FQ1VqCry1Uep5RSRXZxWEwQeWNnldTywPELXNeB+MNDwQDrpZ/qseO2M5jc8ZMrLAJEbmlrujgSaXWqkWcjozXg5KCnSSzNQJFNIoBIKEIUEk0UhSKFJCAzNQ4JtCZVNZjpFKRRShbkSphIhMKmJLMVFNCC4lJqVKTQhGMBFKVIpCCpACeVbOCx0uHJmgdlkYC1jhVtMrXRuIvnlLgOl2o3ZGUI6nYu+A2DLDgzHiJXwB0plxDIyGykOhAiwxc6gH5WySvB0jj1dxpd/djY21sRBGS/DwNDXujOIjdJNiC4lwDzYc2OqI/EBrVKhR7yyyswmdkf/AAgxVgy19aOIBzksINyGyC7nfJe27o7wRYsHExOsvIYWkAOhAGYxVwGtm/xWDquaXXudsVbsUabGPhnbhtoQnDTurI8HNh5unZvNEamtbomiRYvcMdcw2uNgn5L1HHYDD4uMx4mNskemjwDRq8zTxDuGoqlQd5dniKVzGkuADSC494gtGpdzN3r4LVOC8HTRqNu0ivYnGgaMY5/iNL8gSuNtGGQxyv7KOJscUr69Z5c1tjh3RqBx19y7T/31WHatfU8UT/cSD4mgPmQtMV9SOmT+l2PLS1KlkKYavUPnzHSyzvlla2MVpoCSQa1pt8P2EsqZasZRUjdSnKD6ee5onByt1o6c+ngurgt5JmFvatzZRlzatk7M+swn1XAi/WBpYfrEgunuFiiA4gVzFLA53XpXw6e5a9u5uVZLtcy4naDZf7FrONPaX5vAOJNOHjV+K1FlUCFsjGysaZz1O5FIqSiVkYoSE0IBITQhSNJoTQGcJkKOc9ClnPQ+Sl0NEsEqQQo5z0KM56FLom3LAyE6USXdCpAu9kpqRduWBgJgJDN7J8lI5uTSmpDalgMqbQlT/ZPkoASeyfJNSGzPBmQk1svJp8in2UnsnyTWsjYngYCYS7KU/hPkpDDTeyfIqa45KqFTBFdHYe2Z8JKJMO7KeDmkAse29WvbzHzHKlpDBTez8v6p/UJvZPkVHOL8mSoVF1se6bp7/QYxrYyeyn/unG82mvZuoZvdx8Oa2N5Hh/ZkcmkHxDnc/cS3/UV4MzA4gEEAggggiwQQbBBHAg62vUd3dvSYqIx4hv8AxDWt1o1IxpJL2j29RmHTUc60tR8M6oKa6yQTxLh74Yjs8Jk5zSNaBzyxnO8+6wwf5lZphqOZXnu+Ec02JdlH3cYEbPcBb3fFxd8AOi1JLWrm+pqdN6fJXy1Sa1ZPsqfofmgbLn6fmurdjk4OXqYI5EsqyjZU/T80jsrEdPz/AEU3Y5Ly1TBrytWIhbZ2RiDy/NA2LP0/P9Fd2OSctUwaQakQuh9iT9Pz/RL7Bn6fn+im7DI5Wpg55Cg4LpHd+f8Ad/ol6Oz/ALv9E3oZKuFqYOakur6Nzfu1P0Zm/d/om9DJeVmchC7I3Yl/dp+i8vipvwyXlZnETXa9FpPH5oTfhkcrMvQ3Xi6D5KQ3Zi6BWzI1GVq8Hfnky5mZVfRmLoPJA3Zi6DyVqodEUOib88jmJlX9Goug8lNu7cXRWavBOvBTfnknMTK2N24vZCfo5F7IVk1RRTenkcxPJXBu9H7I8lL0ei9keSsOQp9kpuzyN+pk4LdgR+yPJTj3fjJoADxPAAcSfBdzs1XN5N4hhJomOGZskchNju+sBqOfD5rdQ1VJqNwq1TItqYLDwNLuzke0Cy/7to4XYYQXFteNrNu9suDHAnBlkuX1xbWuZ4Pa4gj3iwVWt6d/IJG5WNNgN4c6Fa3+/AKq4URHDS4hshZiDO+N8eamuw00YFkCjWaxx+YC9OXDRaXdMqqzye1DceUUMjSTrodAOpdVfCyVDEboujPfDBQu8wAA6kkCvisH0ASx9ljeyaWxfWGGMONkXEO54kADVesPaCCHAEHiCLB+C18tHLLuyyeTy7EDKL20DwNAtP8AhcND8Cos2cxpBGhGoI0IPUEL1KeMZS00G9NK8lwdp7DAGaHTKJH9lTiJHZaYHNBzFgNnKLOumq0T4Wa/pZNc8lPOHvn8RV+Oo1WE7Lj6Lfw87yZGz/xY5HMeQ9rmnQOYWMbRjZlIoFo4FZXOC46kpxk02YupNO1zlDZkfRP7Nj6LpFwRm8Fr1yyTdnk5n2azoj7NZ0XSLvBLMVNcsjdnk5n2c3oE/s9vQLo6oylNcibk8nP+z29Al9Qb0C6GRyRiKapE3J5OeME3oEjgW9Auh2BS7DxTVImueTnfUWqQwDfBb/YeKOwCapDXLJofUG+CX1Jq6HZBRLGpqkNUsmh9Tahb/cQrqY1SyZM4TL/BGdiO1YsSAJPBS7RQL2XevAir0N0bI6+PiU+2Z0T9wIyHoptc5Q7VqXahL+4MneRTli7ZPtwpdAyhruqkI3dVgbKmHFLoGXsj1VV+kLd52IhbJHWeDM4iwC6M0XgHqKBHxVn1UZIM4LDqHgsr/F3efvWdOo4SUkZx6O58942HKeN8bvQjpY42tyLuwUKLnvYSavRllrR8T+St2N+iXaLJXCTs2xhxAkDw8uaL7zYxrwo0a4rSwmyoYJYziZO6wt+7bDJxPqGR5AAtxHCzw0AXuuaiss6VDXK6VkeifRdI7CsqQZTI90knINJIaGu8Whhv3kL0c7bZoGnMTXQcWZrB+FcF5jgphWhtpaACDYOY5XG/eL+JW7LtGnNIPID4h2Yf9L3j/KtEa/S7N0+HV+h6ENph1AhzAQDwPPlnAIHDoqbi9owMxErpyxxjlfI4OLQTGRkidC9x1lJfG1otml1qtzZe9sUbB2tkgBtjicvdOt0eHNZJ95dm4kgvhZI9nKeFvaN19ZjqOlgahbHOMl3NSpyi/wCnodPZs8U8Zdio/UY5xne3J92HvDR2oPecA1xNGuDvxKnbD29HiWktaWublJa7iGuvIffodPBU7e/fufFzTQMb2cLZHRED+JIxjqyPOgDSReUDW6NjRd7cHCgxSPPF8gHwY3Qeb3Ll4xRcb26klSW25v8AYsvajokZh0WTsgkYwvNszlMXb+CiZvBZCwJZU6ksYu2PRIyO6LKQEi4JYhizu6JFz+inm96Re7ooCBzpU5TzOUMz06EFld4qOQ+KZfJ0SLpE6AkIvelkCie0Q4PU6AyZWoWIMehZFMqYI/YQcUfDzS+snlXksegJAjoVIFvQrC7EOrQgH/CSP3x81LtfE+St0CWIlytJbG6RwqmNLQTqBxcQBxv4KUb2kAluU0Lbocp5ixodb15rD2l8ypCQX+LimpWKsG13eifd6LD5jhxFeaWflz4anxpNR0UqOs2AW8gnmHRYWa8tVlibaXM3RSZMPb0Wxg4XSOyxNLnaHTShfEu5fmns/ZpldlBDdLLjyHD4qwQYuDDMIZbqFuIolxri4jQBdNCg59ZdEYuPhdzgb57TxeAhikIjxDDIGSNIcx0ZcMzXNlbfslt5eLh7j5VtbeiCXE4Z7sM1mWWAPcZe1aWh9HMzswCKPDwXqG8G2G4mGWENc4yNc1rQ23lwGZha3jQcAeppeNY7YTJm5mZw4et094C9FSV1Z9Pk6adP6Gmup2d7Q/ATSRYV7Y4nFrmxu9ZudxLnRiUZAKJbQJA6AhV2XaWLmfZe0nTMAR2TdTq8NdlGpsXZs6dF6k3aeAxeEgOIjPbRZu0aHPDy8aFz6NmN1B4tw6XxCo+8RhkeThmZRdZWutoJ5ey3loLGizlFd+hKcm+jubMUmYNLXZ9Kz6DM4ULPIOvk4ELrYUiqc7u3q1vdF9CeMZ8QaKp8LZG68b1LgC7NoO6Trfs9BRGi7GDge5zWlxzHK0DvZ+8QGtb3Tdk10Gq57WOh9UcXa0cQxs3Z6NJYQ3SwTG3MNOPezcF6VuxBkwcAPdc4SSOHP7yV7mX/AOmYzXJWXaWzYW4UQytY+NrQ2ngEdLs8DetrmRCOgARQAA15DQLn4qfjJy1JXgooXxUePNZwWciPMJ5mdfmFw2ObbZgyDqUNi8Ss5e3r8wl2rOqWQ22YDBfNR7Ac3FZ5JGjj+/gsP1hnUJZGLpiGHHtlI4ce0UOxcY4uCg/HMH4h+SdCbbwS+rD2nJiAdStf7RYeB/O/Kkn48DiarqHforZYMdLwbHYDqfmmIh+/6rRO1B148g15PlSDjz/N0/hSHXoSAlvYaXg3+yR2Z5LROLPUijWrHgfMKJnfX9pXURS14a5U/YaXg3zG5JagMn/if+2/9EJcuiWC1+juEsVC48PxyEa/5/6LYZu1hz/y/hqTw4A+ss8O8UbRXGuFE63x0LdEm7zMA1zPOtnQX8K/dLsUaPl/g6XJeEjF6JQH/l2/63+/SnaaqXojh+cDON+u/wA+Kx+kbePe1vgTSw4/bvaRSNjfJE9zHtZIAXGNzmkNkA0vKSDV8ln/AKfP8+Ca/wC38/c2/RbDgH/h2Eef9Vidu7hq1wzR4AOAPkVz8PtpzABnkfowEyZnW5rWguFOGXMRZGvFbPpCejh40TfLQZlg3Q8P8f8ARVUWUL7HwwOkLBQ8RXIC/gtPaOxoRG57e6WguBF6VrWXmNAEP2hZu3a3waBxPi4qDsQDWYP146CtePNczkr9jpjWprtI1I3B3qFulcBXS/yWeBjmgi9Dr/sPBMFg0Af5DhfXN70zM3o75eaOb8dDLdo5NnAyuY4m7BaWnXU2b4/BY9oZKprePMd0fvxWPtW/ze6gf6piVvtH/T/+lmqsrWMdyje9zf2DG2CN0xoyOLm2eDGNAujx1PHmaHRUDfDDNZO7E4amueS58Z0tx4vjA4XzB568yre5zSK7R1cay2L05Zvd5LTl2dh3A2b/AMtfO1vXEpQUbGMZ01Ny1FJwuKikjc6dgGVzA5xY0lpe4hoaKOc/ioXw1Wo7Hsltojbed9Shg74zU1xaWl7bpti+BII6W6bdXBO/tHN1sVmoEirrN4D30ow7qYRoOWZwJoEtblGh6WeWlKcxE3btL7kcLB4eZ5IDG5qYakcxpIAPDxcCeTQKAK72xdldmWS5sr295uXVmb2sp9bjxN1pXVTi3dwrXA9o91GxY5+FEVppy0XTMbCaz0Pay8eJ0HHQ+a0zrP8A2l3qX3I32bRe8/eZSANKGhN82HS6vULainb4c/wge4cFyWsZ/e/9LufXopGNnKVvgDmH9Fr3JN3ZNVLw0dn6wzw8gp/WGAa0PL+q5EcLaP3sfuDnH/6rKwNH9qy64W/88qyUmRyp5OsMQ3Tx6Vw6qfbs48tNdABZ8VyszRWWZp66kV40Ug4aXK3jxs6EXqFdTJeGUdnNRrU2Cb009/P4oza6Emr9kAceIGtfouSy9cskfh3wM3KyCNDxWYQSE01zHNIu8w42NMuXXmbV1ew+nJ0cxHU+Nt/UKQxHH+UizbaGl697TQhav1J/tceOmvRIYA8XakaDU3y/EOHLRW7wLLJtCfTiAeVkH8jryTdLy16aOaPzdpz8VrOwzxw/OvcOB0TZhiNPM5ifz1S7FkbDDpWYkdS674cylm01JFXqXcr01B4HotUxEXpfvNefyUXxNvidRYsAgcTaXGk3DNqONm+Y4a+PDQpvlqyXUALJJoCuJJ6VS5wa11kW46gWGj4g+fmVKSIcS4gjXu2SKINaXd1r1BTUXSbYeHUc51AOjyAdOIp3BC0xI0aU4V/K5CmoaCulo6lRIb1KaFoPHIHJpq5Nrm+KaEAdq0dUxMyuBQhS5B/WG+KbZLQhVMqDtRyCO0PRCEuyDJJ5J5D/ANkIV7lJdn7kjH4IQrYodiOYTMTOnzQhLIgixnshIhnshCFAGZvshJz2ewEIWNwISDkwBJx8AhClxcADXALeZFCQGltHKy3AniSL0N8NeiELOLADBR0ASbOWj4deHPUeCjFg2hzgNSC2g4uAr8WraNg180IW7SrroUm3BNoHtHAkAnU+rpmrTlZ8lkbAzX7yQU1x0Nkm+PgEIVssFuzFicM1otskl5g0AuPQGz50smSIE099GhZLtKDg41z1APxQhRpJ9i3YOiiaW26TW7GY0ACOJrWwsbsn3ZzvIc9gPePqm8w6iuHFCEdrtW/nQxuyYgiL6DnDhYs90E0asHh81gjbEWkh77Aa6hyLroH5cOqEI7YyLs1sTO5rnBryQDpqb+KSELnk+rGp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0" name="AutoShape 8" descr="data:image/jpeg;base64,/9j/4AAQSkZJRgABAQAAAQABAAD/2wCEAAkGBxASEhQUDxQVFBQUFBAUFBQUFRUVFBQVFRQWFhQUFBQYHCggGBolHBUUITEhJykrLi4uGB8zODMsNygtLiwBCgoKDg0OGhAQGywkHCQsLCwsLCwsLywsLCwsLCwsLCwsLCwsLCwsLCwsLCwsLCwsLCwsLCwsLCwsLCwsLCwsLP/AABEIALcBEwMBIgACEQEDEQH/xAAcAAACAgMBAQAAAAAAAAAAAAAAAQIGAwQFBwj/xABGEAABBAADBQQGCAMGBAcAAAABAAIDEQQSIQUGMUFREyJhkRYyUnGBoQcUFSNCsdHwM2LBQ1NygpLhJESi8WNzg5OywuL/xAAaAQEBAAMBAQAAAAAAAAAAAAAAAQIDBAUG/8QAMREAAgEDAgUDAwMDBQAAAAAAAAECAxFREhMEFCExQRVhkSJSoQWB8DJxsSRC0eHx/9oADAMBAAIRAxEAPwDVG/EfUKXprH1HmvKgVJci/Saa6KUvkz52WEeo+msXUeaR31i6heX2kSnpVP7pfJedlhHpjt9Y74hTG+kfULy0lO09Jp/dL5HOywj1A76x9Qo+m8fULzElRJT0ml90vkc7LCPTZN9464hc5+8uHJsgKg2knpNHL+Rz0/CRfxvFhujU/STC9GqgJKej0Mv5HPVMIv53mw3QKB3ow3QKhFIp6RQy/kc7U9i/s3qw/QLIN6sP0C87CmE9HoPPyOeqex6Ad6sP0aonerD9AqChPR+H9/kc9U9i9P3pw/shY2b0QeyPL/ZUgpBX0nh/f5HO1C+HeqDoPJNu80RBIaCBx6Khrow7LnfE17GO7Nzi3MGvcM11rkaa6DrrV0U9K4Zd7/JnDiqsnZFrw28PavayKEve4hrWt1LiTQAFdSs+2drHCzOhxEeSRlWNCCCLa5rho5pGoK4WGijwhzNfOcQ2wMrzhQ0kURf8XmR+G1DDYyR72Ofh+3YxgjZldNIWMBz5W5y4jWS6IrvLW+D4WT+mDS/v/wAu/wCDqlGtFdZK+P8AxW/Jvu3qh5tHl/so+lMPsjyXcw8GAxLnRNyZxyoA/BUzbG7r48QImWQ71T0HO1nH9O4d9LP5OR8VUR1/SmH2R5f7JelMPshWrY26+HGGIcBmA1Ol3S8s2tCGTSNbwa4gJH9O4eT7P5I+KqFnO88XsjyUPSmO/VCqCS2+mUMP5JzVQuJ3pj9keSXpSzp8lUEFPTKGPyTmqhb/AEpZ0+SR3pb7PyVRQr6bw+BzNTJaTvQOnyQqskr6dQwOZqZNsJgpBNd5w3HaiShIoCJUlFNCgUkIQCKAgphQokJlJCAVFSUUMkAUkmqVIQSEIKARQPFbGAwUk8jIoWF8kjg1jGiy5x5f7nQCyvovcT6OsPgIgcQyOfEuvO8tzBoq+zYH2KHtAAu0vgsZSsZxjc+bXaVelixeliyLHUaFew/R/EWYIO7hyGS32czQ4sdlrgSDWuhAXs0zmZcjwKPdykDLXCiOFeC4W1sCx8YhhaGx5crCymtiJAIa5gHqO6jgfeuavepCyOvhntzv4PN9uYWCdpfLR/C1waHGuZN8hS5uBwbjhsQI6txrujLmLWVdWeII58lzto4rEwSPax5hEVl1sBLMrbcKvxHgbFaELkbM3zlje7OMzXGzQAN8zS56FOTfTwd/G1Yqlpfd/wCCG5GzZhimuLHNDM2YkV8F6XLs+J7g4kB1HXwVLn36jo5Gmz4Kr4jeTEl5c15bfLTQLscZSd+x490j2HZeAPf79i9NF5BvhgezxMmthziV0di77YiIFsjiQdRoFwNr7QdPI57jxKtODiw2maJCSZSC3EQ00IQgk6QhACSEIDaahJpTJVNIrQUkkKCkoqSBiSKkkVCkUwkVIIBJKSSASRCkUUhRNTKYCChCKE6QAgPTfoe2BPIXzj7iMOyjEhrTK7Qh0WHc9pDNSMz6Ps66160cTNhwADJNQIDpA0lx404xtAF8MwaKNXm5UPcTeF7sBHcJbFAGw5hII2ucwCzHqC8626r1curNvuI2kxxG7ytD5mkE+IAJC8ypWmp9j2KVBOHSz+Du4neiCTsyxwyuiMmVzSJRlFuI10I0GUjU2AbUdl4oyBni2ntJILbaCA/ndDh4hc/aG9wc2oWHOWtvtG00G+Zb3tOR4DiVX5d8i+cxxx3IczWMjexrpMlOzTTa5W+scrbJrislWbdrF5b6br/Jz/pO2bJNLEGOyOkmZhZ31bS2Sn4WR1eBLSdNQRwAXkmJhcx7mPBa5jnMc08Q5pIcD4ggr2qba/1qWVwYHsbJssNyA98xzOfK/U90AgkH2XN6rzT6Q2OG0cRmABJiJrhZhjs+drrps4uIi13K4EIQtxzCRSaEBGklJJCoEJpIARaSEAFCSEKbLUFJpUrVNRFNCAoATUVKkAkJgLqT7t45jQ9+FnDSC7+E+w0EAue0C2DUauAvlaXCTOSU2rpw7uY97Q9mExLmEWHtw8xYRV2HBtELr7P+j7aUhrsmx8P4ssTbJ1y1mJDq/CQCOampGWiT8FVQvQML9E2PdRkfCwc6GJlcPcI4S0/6lmxf0SYlv8PFYcn2ZmzYYnTQNzsIJPwU1xMtmpg85pNWjaH0fbVhNOwkrxRIdCO2aQBZosvroDRPILQw+620HkhuExGhIJdE+NoIIBBc8AAgkXZ086upGGmWDjAIpXvZn0Y4uXKXTYZgPFrXSYiVo65IGOb8MwVrwH0VYJuspx2IIJBayJuGaRWhJmyniDwdzHQ3HOKNioVH4PGmsJIAFkkADmSeAA5nwVj2PuRtCd0Z+rTMic5uaV7ezaxmYNe+31ws++tLXvO7u7GHwVHCYWGI0Q+R73SzuFWG5yO7rRJsgUaB0K2dpYuVjWuxEjCO1wliNtMA7aPM/XvcXHSzoBztYOpg2Q4frZmTZ2yocNGyLCx/ctFNu3O17xJLtbJJJ9/gqTtjsscRFGG96R4c7smAsjYTmcH9Ca59Fu7S3plY6VmHkD2h2VmmYkvaMjYyKs2ZNdayHouPgJDEzsYm5pHazOGtDk0Hp18VzyZ1wg0aEuzsUXCGJ7XYZ2eN0mUSPY11DI4AEggZqce6c2uoXFn2WcO4slw0kTpHvLJDZqGOqbGWWTYrO7jROhvS3y4JhcHsdkdWuRwaSedKvbe2P9Zk0f3mMDZn5c1D8DKzAmd1iwD6tE8Reps66cvDfQ4+ztqyMDI4ZSO0LHPD2ta0Oae6fiBG675E9Fx9/wDakOJxr5ILLcsbC48HuY3K5wHIcPJbe9Dp8MOwll7R0rGOcA5zsjRTWglwvUNoAGqA8FUyumgm/qZyfqFSF1CPV+X/ABIihCF0nmghCEAlEhTUShUCSaKQpFCKTpCghIoQhmQShBQwAoSQEKMLI1xGo0rXyWNTDb0ur0s8BfMoY+S4bJihwf1eWZjZ8TIWTMY9x7KFjq7NzhVPkJ110boSCQu1vHvXNiA+fAlmGw4cI8SJnB7xLIMpmf2WZ0gIe1ocbIqgAAVSN49qvxTy5rC1jO7/ACgcAL9wFLktYQC0OIDgMwGgdRsWPArVa/Y6XaPc+hd1N4MPiMDFUUYe1oYwMAdk7N/ZGZttBaSIw8WLBIW5g977Ja6MMyE0xhc4uA0AdfSyTyJXgeB29iIGhuHcIgBVta0uN3eZzr42eFBTm3hxcldpLmI4Esise45LWDpzfY2KtSS63Z9Dt3yj55h8Hfot7CbwxPu3UKvU6EHTyP5r5uZvNjm8MRIPiCPIhSG9WOsEzk0b7zY3D/48FNqp7E3qPufSLMfhnGw3KQC3M0lp6VQqjoP1WGTE4bMXFjHubrmc3M8UOILrPA1fLxGq8NwW/wDM1uWWJrhwJjcYzWnIhw5eC6eG3xwz6t8sJ4jOCQDzIkjv5tCxkprujbCVOXaR68d42jQaVy4UsLt428153gpxKC6F4lA0ORwFGia7ugNA6GuCzPhPU30Ng/Ef14LU6jNyoLJcpt5mi6N/n+/0XLxm13StyklrH5mOLXFrm5gaIcCCPxag9FXQ0g/vT3rOw90jrl+Vqa2XaSK5szCYuPtX4nE5zE4gOL88pivJIDK/RhoNLW3xsaZjfVG18keVuWNrjqSePIZnkB0rvAacgtTeHY0eJBzDvXo4VbdQC7UgVXEHjQ5qv7JfiY5HRsgLHd0HEaPqMCg5z36GtKOnCiCVW9SLGOh28FlbiHEgOf2bTQDnWZnf+XCB3B/M4WPZW/h5I2CxYZHdE6tZm4u6ySuviSTqfFVtm8uFjtwc9z9b7tvkJ4971Wg9fHRVnaW3Z5ZRJeTLYja02GNPrDX1ieZN35AIUJS9jGpxMIW63LXvHu9Jjamw3fm9V0dgPe38IHJzm8B1FdKXn8kZaSHAggkEHQgg0QRyIK9G3E3qhbKO3cIn6BpP8InnTj6hPCjp4re35k2bj5szi7DytGV+JY3O2Ut0yuisA17dg0K1oVlSqun9FQ1VqCry1Uep5RSRXZxWEwQeWNnldTywPELXNeB+MNDwQDrpZ/qseO2M5jc8ZMrLAJEbmlrujgSaXWqkWcjozXg5KCnSSzNQJFNIoBIKEIUEk0UhSKFJCAzNQ4JtCZVNZjpFKRRShbkSphIhMKmJLMVFNCC4lJqVKTQhGMBFKVIpCCpACeVbOCx0uHJmgdlkYC1jhVtMrXRuIvnlLgOl2o3ZGUI6nYu+A2DLDgzHiJXwB0plxDIyGykOhAiwxc6gH5WySvB0jj1dxpd/djY21sRBGS/DwNDXujOIjdJNiC4lwDzYc2OqI/EBrVKhR7yyyswmdkf/AAgxVgy19aOIBzksINyGyC7nfJe27o7wRYsHExOsvIYWkAOhAGYxVwGtm/xWDquaXXudsVbsUabGPhnbhtoQnDTurI8HNh5unZvNEamtbomiRYvcMdcw2uNgn5L1HHYDD4uMx4mNskemjwDRq8zTxDuGoqlQd5dniKVzGkuADSC494gtGpdzN3r4LVOC8HTRqNu0ivYnGgaMY5/iNL8gSuNtGGQxyv7KOJscUr69Z5c1tjh3RqBx19y7T/31WHatfU8UT/cSD4mgPmQtMV9SOmT+l2PLS1KlkKYavUPnzHSyzvlla2MVpoCSQa1pt8P2EsqZasZRUjdSnKD6ee5onByt1o6c+ngurgt5JmFvatzZRlzatk7M+swn1XAi/WBpYfrEgunuFiiA4gVzFLA53XpXw6e5a9u5uVZLtcy4naDZf7FrONPaX5vAOJNOHjV+K1FlUCFsjGysaZz1O5FIqSiVkYoSE0IBITQhSNJoTQGcJkKOc9ClnPQ+Sl0NEsEqQQo5z0KM56FLom3LAyE6USXdCpAu9kpqRduWBgJgJDN7J8lI5uTSmpDalgMqbQlT/ZPkoASeyfJNSGzPBmQk1svJp8in2UnsnyTWsjYngYCYS7KU/hPkpDDTeyfIqa45KqFTBFdHYe2Z8JKJMO7KeDmkAse29WvbzHzHKlpDBTez8v6p/UJvZPkVHOL8mSoVF1se6bp7/QYxrYyeyn/unG82mvZuoZvdx8Oa2N5Hh/ZkcmkHxDnc/cS3/UV4MzA4gEEAggggiwQQbBBHAg62vUd3dvSYqIx4hv8AxDWt1o1IxpJL2j29RmHTUc60tR8M6oKa6yQTxLh74Yjs8Jk5zSNaBzyxnO8+6wwf5lZphqOZXnu+Ec02JdlH3cYEbPcBb3fFxd8AOi1JLWrm+pqdN6fJXy1Sa1ZPsqfofmgbLn6fmurdjk4OXqYI5EsqyjZU/T80jsrEdPz/AEU3Y5Ly1TBrytWIhbZ2RiDy/NA2LP0/P9Fd2OSctUwaQakQuh9iT9Pz/RL7Bn6fn+im7DI5Wpg55Cg4LpHd+f8Ad/ol6Oz/ALv9E3oZKuFqYOakur6Nzfu1P0Zm/d/om9DJeVmchC7I3Yl/dp+i8vipvwyXlZnETXa9FpPH5oTfhkcrMvQ3Xi6D5KQ3Zi6BWzI1GVq8Hfnky5mZVfRmLoPJA3Zi6DyVqodEUOib88jmJlX9Goug8lNu7cXRWavBOvBTfnknMTK2N24vZCfo5F7IVk1RRTenkcxPJXBu9H7I8lL0ei9keSsOQp9kpuzyN+pk4LdgR+yPJTj3fjJoADxPAAcSfBdzs1XN5N4hhJomOGZskchNju+sBqOfD5rdQ1VJqNwq1TItqYLDwNLuzke0Cy/7to4XYYQXFteNrNu9suDHAnBlkuX1xbWuZ4Pa4gj3iwVWt6d/IJG5WNNgN4c6Fa3+/AKq4URHDS4hshZiDO+N8eamuw00YFkCjWaxx+YC9OXDRaXdMqqzye1DceUUMjSTrodAOpdVfCyVDEboujPfDBQu8wAA6kkCvisH0ASx9ljeyaWxfWGGMONkXEO54kADVesPaCCHAEHiCLB+C18tHLLuyyeTy7EDKL20DwNAtP8AhcND8Cos2cxpBGhGoI0IPUEL1KeMZS00G9NK8lwdp7DAGaHTKJH9lTiJHZaYHNBzFgNnKLOumq0T4Wa/pZNc8lPOHvn8RV+Oo1WE7Lj6Lfw87yZGz/xY5HMeQ9rmnQOYWMbRjZlIoFo4FZXOC46kpxk02YupNO1zlDZkfRP7Nj6LpFwRm8Fr1yyTdnk5n2azoj7NZ0XSLvBLMVNcsjdnk5n2c3oE/s9vQLo6oylNcibk8nP+z29Al9Qb0C6GRyRiKapE3J5OeME3oEjgW9Auh2BS7DxTVImueTnfUWqQwDfBb/YeKOwCapDXLJofUG+CX1Jq6HZBRLGpqkNUsmh9Tahb/cQrqY1SyZM4TL/BGdiO1YsSAJPBS7RQL2XevAir0N0bI6+PiU+2Z0T9wIyHoptc5Q7VqXahL+4MneRTli7ZPtwpdAyhruqkI3dVgbKmHFLoGXsj1VV+kLd52IhbJHWeDM4iwC6M0XgHqKBHxVn1UZIM4LDqHgsr/F3efvWdOo4SUkZx6O58942HKeN8bvQjpY42tyLuwUKLnvYSavRllrR8T+St2N+iXaLJXCTs2xhxAkDw8uaL7zYxrwo0a4rSwmyoYJYziZO6wt+7bDJxPqGR5AAtxHCzw0AXuuaiss6VDXK6VkeifRdI7CsqQZTI90knINJIaGu8Whhv3kL0c7bZoGnMTXQcWZrB+FcF5jgphWhtpaACDYOY5XG/eL+JW7LtGnNIPID4h2Yf9L3j/KtEa/S7N0+HV+h6ENph1AhzAQDwPPlnAIHDoqbi9owMxErpyxxjlfI4OLQTGRkidC9x1lJfG1otml1qtzZe9sUbB2tkgBtjicvdOt0eHNZJ95dm4kgvhZI9nKeFvaN19ZjqOlgahbHOMl3NSpyi/wCnodPZs8U8Zdio/UY5xne3J92HvDR2oPecA1xNGuDvxKnbD29HiWktaWublJa7iGuvIffodPBU7e/fufFzTQMb2cLZHRED+JIxjqyPOgDSReUDW6NjRd7cHCgxSPPF8gHwY3Qeb3Ll4xRcb26klSW25v8AYsvajokZh0WTsgkYwvNszlMXb+CiZvBZCwJZU6ksYu2PRIyO6LKQEi4JYhizu6JFz+inm96Re7ooCBzpU5TzOUMz06EFld4qOQ+KZfJ0SLpE6AkIvelkCie0Q4PU6AyZWoWIMehZFMqYI/YQcUfDzS+snlXksegJAjoVIFvQrC7EOrQgH/CSP3x81LtfE+St0CWIlytJbG6RwqmNLQTqBxcQBxv4KUb2kAluU0Lbocp5ixodb15rD2l8ypCQX+LimpWKsG13eifd6LD5jhxFeaWflz4anxpNR0UqOs2AW8gnmHRYWa8tVlibaXM3RSZMPb0Wxg4XSOyxNLnaHTShfEu5fmns/ZpldlBDdLLjyHD4qwQYuDDMIZbqFuIolxri4jQBdNCg59ZdEYuPhdzgb57TxeAhikIjxDDIGSNIcx0ZcMzXNlbfslt5eLh7j5VtbeiCXE4Z7sM1mWWAPcZe1aWh9HMzswCKPDwXqG8G2G4mGWENc4yNc1rQ23lwGZha3jQcAeppeNY7YTJm5mZw4et094C9FSV1Z9Pk6adP6Gmup2d7Q/ATSRYV7Y4nFrmxu9ZudxLnRiUZAKJbQJA6AhV2XaWLmfZe0nTMAR2TdTq8NdlGpsXZs6dF6k3aeAxeEgOIjPbRZu0aHPDy8aFz6NmN1B4tw6XxCo+8RhkeThmZRdZWutoJ5ey3loLGizlFd+hKcm+jubMUmYNLXZ9Kz6DM4ULPIOvk4ELrYUiqc7u3q1vdF9CeMZ8QaKp8LZG68b1LgC7NoO6Trfs9BRGi7GDge5zWlxzHK0DvZ+8QGtb3Tdk10Gq57WOh9UcXa0cQxs3Z6NJYQ3SwTG3MNOPezcF6VuxBkwcAPdc4SSOHP7yV7mX/AOmYzXJWXaWzYW4UQytY+NrQ2ngEdLs8DetrmRCOgARQAA15DQLn4qfjJy1JXgooXxUePNZwWciPMJ5mdfmFw2ObbZgyDqUNi8Ss5e3r8wl2rOqWQ22YDBfNR7Ac3FZ5JGjj+/gsP1hnUJZGLpiGHHtlI4ce0UOxcY4uCg/HMH4h+SdCbbwS+rD2nJiAdStf7RYeB/O/Kkn48DiarqHforZYMdLwbHYDqfmmIh+/6rRO1B148g15PlSDjz/N0/hSHXoSAlvYaXg3+yR2Z5LROLPUijWrHgfMKJnfX9pXURS14a5U/YaXg3zG5JagMn/if+2/9EJcuiWC1+juEsVC48PxyEa/5/6LYZu1hz/y/hqTw4A+ss8O8UbRXGuFE63x0LdEm7zMA1zPOtnQX8K/dLsUaPl/g6XJeEjF6JQH/l2/63+/SnaaqXojh+cDON+u/wA+Kx+kbePe1vgTSw4/bvaRSNjfJE9zHtZIAXGNzmkNkA0vKSDV8ln/AKfP8+Ca/wC38/c2/RbDgH/h2Eef9Vidu7hq1wzR4AOAPkVz8PtpzABnkfowEyZnW5rWguFOGXMRZGvFbPpCejh40TfLQZlg3Q8P8f8ARVUWUL7HwwOkLBQ8RXIC/gtPaOxoRG57e6WguBF6VrWXmNAEP2hZu3a3waBxPi4qDsQDWYP146CtePNczkr9jpjWprtI1I3B3qFulcBXS/yWeBjmgi9Dr/sPBMFg0Af5DhfXN70zM3o75eaOb8dDLdo5NnAyuY4m7BaWnXU2b4/BY9oZKprePMd0fvxWPtW/ze6gf6piVvtH/T/+lmqsrWMdyje9zf2DG2CN0xoyOLm2eDGNAujx1PHmaHRUDfDDNZO7E4amueS58Z0tx4vjA4XzB568yre5zSK7R1cay2L05Zvd5LTl2dh3A2b/AMtfO1vXEpQUbGMZ01Ny1FJwuKikjc6dgGVzA5xY0lpe4hoaKOc/ioXw1Wo7Hsltojbed9Shg74zU1xaWl7bpti+BII6W6bdXBO/tHN1sVmoEirrN4D30ow7qYRoOWZwJoEtblGh6WeWlKcxE3btL7kcLB4eZ5IDG5qYakcxpIAPDxcCeTQKAK72xdldmWS5sr295uXVmb2sp9bjxN1pXVTi3dwrXA9o91GxY5+FEVppy0XTMbCaz0Pay8eJ0HHQ+a0zrP8A2l3qX3I32bRe8/eZSANKGhN82HS6vULainb4c/wge4cFyWsZ/e/9LufXopGNnKVvgDmH9Fr3JN3ZNVLw0dn6wzw8gp/WGAa0PL+q5EcLaP3sfuDnH/6rKwNH9qy64W/88qyUmRyp5OsMQ3Tx6Vw6qfbs48tNdABZ8VyszRWWZp66kV40Ug4aXK3jxs6EXqFdTJeGUdnNRrU2Cb009/P4oza6Emr9kAceIGtfouSy9cskfh3wM3KyCNDxWYQSE01zHNIu8w42NMuXXmbV1ew+nJ0cxHU+Nt/UKQxHH+UizbaGl697TQhav1J/tceOmvRIYA8XakaDU3y/EOHLRW7wLLJtCfTiAeVkH8jryTdLy16aOaPzdpz8VrOwzxw/OvcOB0TZhiNPM5ifz1S7FkbDDpWYkdS674cylm01JFXqXcr01B4HotUxEXpfvNefyUXxNvidRYsAgcTaXGk3DNqONm+Y4a+PDQpvlqyXUALJJoCuJJ6VS5wa11kW46gWGj4g+fmVKSIcS4gjXu2SKINaXd1r1BTUXSbYeHUc51AOjyAdOIp3BC0xI0aU4V/K5CmoaCulo6lRIb1KaFoPHIHJpq5Nrm+KaEAdq0dUxMyuBQhS5B/WG+KbZLQhVMqDtRyCO0PRCEuyDJJ5J5D/ANkIV7lJdn7kjH4IQrYodiOYTMTOnzQhLIgixnshIhnshCFAGZvshJz2ewEIWNwISDkwBJx8AhClxcADXALeZFCQGltHKy3AniSL0N8NeiELOLADBR0ASbOWj4deHPUeCjFg2hzgNSC2g4uAr8WraNg180IW7SrroUm3BNoHtHAkAnU+rpmrTlZ8lkbAzX7yQU1x0Nkm+PgEIVssFuzFicM1otskl5g0AuPQGz50smSIE099GhZLtKDg41z1APxQhRpJ9i3YOiiaW26TW7GY0ACOJrWwsbsn3ZzvIc9gPePqm8w6iuHFCEdrtW/nQxuyYgiL6DnDhYs90E0asHh81gjbEWkh77Aa6hyLroH5cOqEI7YyLs1sTO5rnBryQDpqb+KSELnk+rGp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2" name="AutoShape 10" descr="data:image/jpeg;base64,/9j/4AAQSkZJRgABAQAAAQABAAD/2wCEAAkGBxASEhQUDxQVFBQUFBAUFBQUFRUVFBQVFRQWFhQUFBQYHCggGBolHBUUITEhJykrLi4uGB8zODMsNygtLiwBCgoKDg0OGhAQGywkHCQsLCwsLCwsLywsLCwsLCwsLCwsLCwsLCwsLCwsLCwsLCwsLCwsLCwsLCwsLCwsLCwsLP/AABEIALcBEwMBIgACEQEDEQH/xAAcAAACAgMBAQAAAAAAAAAAAAAAAQIGAwQFBwj/xABGEAABBAADBQQGCAMGBAcAAAABAAIDEQQSIQUGMUFREyJhkRYyUnGBoQcUFSNCsdHwM2LBQ1NygpLhJESi8WNzg5OywuL/xAAaAQEBAAMBAQAAAAAAAAAAAAAAAQIDBAUG/8QAMREAAgEDAgUDAwMDBQAAAAAAAAECAxFREhMEFCExQRVhkSJSoQWB8DJxsSRC0eHx/9oADAMBAAIRAxEAPwDVG/EfUKXprH1HmvKgVJci/Saa6KUvkz52WEeo+msXUeaR31i6heX2kSnpVP7pfJedlhHpjt9Y74hTG+kfULy0lO09Jp/dL5HOywj1A76x9Qo+m8fULzElRJT0ml90vkc7LCPTZN9464hc5+8uHJsgKg2knpNHL+Rz0/CRfxvFhujU/STC9GqgJKej0Mv5HPVMIv53mw3QKB3ow3QKhFIp6RQy/kc7U9i/s3qw/QLIN6sP0C87CmE9HoPPyOeqex6Ad6sP0aonerD9AqChPR+H9/kc9U9i9P3pw/shY2b0QeyPL/ZUgpBX0nh/f5HO1C+HeqDoPJNu80RBIaCBx6Khrow7LnfE17GO7Nzi3MGvcM11rkaa6DrrV0U9K4Zd7/JnDiqsnZFrw28PavayKEve4hrWt1LiTQAFdSs+2drHCzOhxEeSRlWNCCCLa5rho5pGoK4WGijwhzNfOcQ2wMrzhQ0kURf8XmR+G1DDYyR72Ofh+3YxgjZldNIWMBz5W5y4jWS6IrvLW+D4WT+mDS/v/wAu/wCDqlGtFdZK+P8AxW/Jvu3qh5tHl/so+lMPsjyXcw8GAxLnRNyZxyoA/BUzbG7r48QImWQ71T0HO1nH9O4d9LP5OR8VUR1/SmH2R5f7JelMPshWrY26+HGGIcBmA1Ol3S8s2tCGTSNbwa4gJH9O4eT7P5I+KqFnO88XsjyUPSmO/VCqCS2+mUMP5JzVQuJ3pj9keSXpSzp8lUEFPTKGPyTmqhb/AEpZ0+SR3pb7PyVRQr6bw+BzNTJaTvQOnyQqskr6dQwOZqZNsJgpBNd5w3HaiShIoCJUlFNCgUkIQCKAgphQokJlJCAVFSUUMkAUkmqVIQSEIKARQPFbGAwUk8jIoWF8kjg1jGiy5x5f7nQCyvovcT6OsPgIgcQyOfEuvO8tzBoq+zYH2KHtAAu0vgsZSsZxjc+bXaVelixeliyLHUaFew/R/EWYIO7hyGS32czQ4sdlrgSDWuhAXs0zmZcjwKPdykDLXCiOFeC4W1sCx8YhhaGx5crCymtiJAIa5gHqO6jgfeuavepCyOvhntzv4PN9uYWCdpfLR/C1waHGuZN8hS5uBwbjhsQI6txrujLmLWVdWeII58lzto4rEwSPax5hEVl1sBLMrbcKvxHgbFaELkbM3zlje7OMzXGzQAN8zS56FOTfTwd/G1Yqlpfd/wCCG5GzZhimuLHNDM2YkV8F6XLs+J7g4kB1HXwVLn36jo5Gmz4Kr4jeTEl5c15bfLTQLscZSd+x490j2HZeAPf79i9NF5BvhgezxMmthziV0di77YiIFsjiQdRoFwNr7QdPI57jxKtODiw2maJCSZSC3EQ00IQgk6QhACSEIDaahJpTJVNIrQUkkKCkoqSBiSKkkVCkUwkVIIBJKSSASRCkUUhRNTKYCChCKE6QAgPTfoe2BPIXzj7iMOyjEhrTK7Qh0WHc9pDNSMz6Ps66160cTNhwADJNQIDpA0lx404xtAF8MwaKNXm5UPcTeF7sBHcJbFAGw5hII2ucwCzHqC8626r1curNvuI2kxxG7ytD5mkE+IAJC8ypWmp9j2KVBOHSz+Du4neiCTsyxwyuiMmVzSJRlFuI10I0GUjU2AbUdl4oyBni2ntJILbaCA/ndDh4hc/aG9wc2oWHOWtvtG00G+Zb3tOR4DiVX5d8i+cxxx3IczWMjexrpMlOzTTa5W+scrbJrislWbdrF5b6br/Jz/pO2bJNLEGOyOkmZhZ31bS2Sn4WR1eBLSdNQRwAXkmJhcx7mPBa5jnMc08Q5pIcD4ggr2qba/1qWVwYHsbJssNyA98xzOfK/U90AgkH2XN6rzT6Q2OG0cRmABJiJrhZhjs+drrps4uIi13K4EIQtxzCRSaEBGklJJCoEJpIARaSEAFCSEKbLUFJpUrVNRFNCAoATUVKkAkJgLqT7t45jQ9+FnDSC7+E+w0EAue0C2DUauAvlaXCTOSU2rpw7uY97Q9mExLmEWHtw8xYRV2HBtELr7P+j7aUhrsmx8P4ssTbJ1y1mJDq/CQCOampGWiT8FVQvQML9E2PdRkfCwc6GJlcPcI4S0/6lmxf0SYlv8PFYcn2ZmzYYnTQNzsIJPwU1xMtmpg85pNWjaH0fbVhNOwkrxRIdCO2aQBZosvroDRPILQw+620HkhuExGhIJdE+NoIIBBc8AAgkXZ086upGGmWDjAIpXvZn0Y4uXKXTYZgPFrXSYiVo65IGOb8MwVrwH0VYJuspx2IIJBayJuGaRWhJmyniDwdzHQ3HOKNioVH4PGmsJIAFkkADmSeAA5nwVj2PuRtCd0Z+rTMic5uaV7ezaxmYNe+31ws++tLXvO7u7GHwVHCYWGI0Q+R73SzuFWG5yO7rRJsgUaB0K2dpYuVjWuxEjCO1wliNtMA7aPM/XvcXHSzoBztYOpg2Q4frZmTZ2yocNGyLCx/ctFNu3O17xJLtbJJJ9/gqTtjsscRFGG96R4c7smAsjYTmcH9Ca59Fu7S3plY6VmHkD2h2VmmYkvaMjYyKs2ZNdayHouPgJDEzsYm5pHazOGtDk0Hp18VzyZ1wg0aEuzsUXCGJ7XYZ2eN0mUSPY11DI4AEggZqce6c2uoXFn2WcO4slw0kTpHvLJDZqGOqbGWWTYrO7jROhvS3y4JhcHsdkdWuRwaSedKvbe2P9Zk0f3mMDZn5c1D8DKzAmd1iwD6tE8Reps66cvDfQ4+ztqyMDI4ZSO0LHPD2ta0Oae6fiBG675E9Fx9/wDakOJxr5ILLcsbC48HuY3K5wHIcPJbe9Dp8MOwll7R0rGOcA5zsjRTWglwvUNoAGqA8FUyumgm/qZyfqFSF1CPV+X/ABIihCF0nmghCEAlEhTUShUCSaKQpFCKTpCghIoQhmQShBQwAoSQEKMLI1xGo0rXyWNTDb0ur0s8BfMoY+S4bJihwf1eWZjZ8TIWTMY9x7KFjq7NzhVPkJ110boSCQu1vHvXNiA+fAlmGw4cI8SJnB7xLIMpmf2WZ0gIe1ocbIqgAAVSN49qvxTy5rC1jO7/ACgcAL9wFLktYQC0OIDgMwGgdRsWPArVa/Y6XaPc+hd1N4MPiMDFUUYe1oYwMAdk7N/ZGZttBaSIw8WLBIW5g977Ja6MMyE0xhc4uA0AdfSyTyJXgeB29iIGhuHcIgBVta0uN3eZzr42eFBTm3hxcldpLmI4Esise45LWDpzfY2KtSS63Z9Dt3yj55h8Hfot7CbwxPu3UKvU6EHTyP5r5uZvNjm8MRIPiCPIhSG9WOsEzk0b7zY3D/48FNqp7E3qPufSLMfhnGw3KQC3M0lp6VQqjoP1WGTE4bMXFjHubrmc3M8UOILrPA1fLxGq8NwW/wDM1uWWJrhwJjcYzWnIhw5eC6eG3xwz6t8sJ4jOCQDzIkjv5tCxkprujbCVOXaR68d42jQaVy4UsLt428153gpxKC6F4lA0ORwFGia7ugNA6GuCzPhPU30Ng/Ef14LU6jNyoLJcpt5mi6N/n+/0XLxm13StyklrH5mOLXFrm5gaIcCCPxag9FXQ0g/vT3rOw90jrl+Vqa2XaSK5szCYuPtX4nE5zE4gOL88pivJIDK/RhoNLW3xsaZjfVG18keVuWNrjqSePIZnkB0rvAacgtTeHY0eJBzDvXo4VbdQC7UgVXEHjQ5qv7JfiY5HRsgLHd0HEaPqMCg5z36GtKOnCiCVW9SLGOh28FlbiHEgOf2bTQDnWZnf+XCB3B/M4WPZW/h5I2CxYZHdE6tZm4u6ySuviSTqfFVtm8uFjtwc9z9b7tvkJ4971Wg9fHRVnaW3Z5ZRJeTLYja02GNPrDX1ieZN35AIUJS9jGpxMIW63LXvHu9Jjamw3fm9V0dgPe38IHJzm8B1FdKXn8kZaSHAggkEHQgg0QRyIK9G3E3qhbKO3cIn6BpP8InnTj6hPCjp4re35k2bj5szi7DytGV+JY3O2Ut0yuisA17dg0K1oVlSqun9FQ1VqCry1Uep5RSRXZxWEwQeWNnldTywPELXNeB+MNDwQDrpZ/qseO2M5jc8ZMrLAJEbmlrujgSaXWqkWcjozXg5KCnSSzNQJFNIoBIKEIUEk0UhSKFJCAzNQ4JtCZVNZjpFKRRShbkSphIhMKmJLMVFNCC4lJqVKTQhGMBFKVIpCCpACeVbOCx0uHJmgdlkYC1jhVtMrXRuIvnlLgOl2o3ZGUI6nYu+A2DLDgzHiJXwB0plxDIyGykOhAiwxc6gH5WySvB0jj1dxpd/djY21sRBGS/DwNDXujOIjdJNiC4lwDzYc2OqI/EBrVKhR7yyyswmdkf/AAgxVgy19aOIBzksINyGyC7nfJe27o7wRYsHExOsvIYWkAOhAGYxVwGtm/xWDquaXXudsVbsUabGPhnbhtoQnDTurI8HNh5unZvNEamtbomiRYvcMdcw2uNgn5L1HHYDD4uMx4mNskemjwDRq8zTxDuGoqlQd5dniKVzGkuADSC494gtGpdzN3r4LVOC8HTRqNu0ivYnGgaMY5/iNL8gSuNtGGQxyv7KOJscUr69Z5c1tjh3RqBx19y7T/31WHatfU8UT/cSD4mgPmQtMV9SOmT+l2PLS1KlkKYavUPnzHSyzvlla2MVpoCSQa1pt8P2EsqZasZRUjdSnKD6ee5onByt1o6c+ngurgt5JmFvatzZRlzatk7M+swn1XAi/WBpYfrEgunuFiiA4gVzFLA53XpXw6e5a9u5uVZLtcy4naDZf7FrONPaX5vAOJNOHjV+K1FlUCFsjGysaZz1O5FIqSiVkYoSE0IBITQhSNJoTQGcJkKOc9ClnPQ+Sl0NEsEqQQo5z0KM56FLom3LAyE6USXdCpAu9kpqRduWBgJgJDN7J8lI5uTSmpDalgMqbQlT/ZPkoASeyfJNSGzPBmQk1svJp8in2UnsnyTWsjYngYCYS7KU/hPkpDDTeyfIqa45KqFTBFdHYe2Z8JKJMO7KeDmkAse29WvbzHzHKlpDBTez8v6p/UJvZPkVHOL8mSoVF1se6bp7/QYxrYyeyn/unG82mvZuoZvdx8Oa2N5Hh/ZkcmkHxDnc/cS3/UV4MzA4gEEAggggiwQQbBBHAg62vUd3dvSYqIx4hv8AxDWt1o1IxpJL2j29RmHTUc60tR8M6oKa6yQTxLh74Yjs8Jk5zSNaBzyxnO8+6wwf5lZphqOZXnu+Ec02JdlH3cYEbPcBb3fFxd8AOi1JLWrm+pqdN6fJXy1Sa1ZPsqfofmgbLn6fmurdjk4OXqYI5EsqyjZU/T80jsrEdPz/AEU3Y5Ly1TBrytWIhbZ2RiDy/NA2LP0/P9Fd2OSctUwaQakQuh9iT9Pz/RL7Bn6fn+im7DI5Wpg55Cg4LpHd+f8Ad/ol6Oz/ALv9E3oZKuFqYOakur6Nzfu1P0Zm/d/om9DJeVmchC7I3Yl/dp+i8vipvwyXlZnETXa9FpPH5oTfhkcrMvQ3Xi6D5KQ3Zi6BWzI1GVq8Hfnky5mZVfRmLoPJA3Zi6DyVqodEUOib88jmJlX9Goug8lNu7cXRWavBOvBTfnknMTK2N24vZCfo5F7IVk1RRTenkcxPJXBu9H7I8lL0ei9keSsOQp9kpuzyN+pk4LdgR+yPJTj3fjJoADxPAAcSfBdzs1XN5N4hhJomOGZskchNju+sBqOfD5rdQ1VJqNwq1TItqYLDwNLuzke0Cy/7to4XYYQXFteNrNu9suDHAnBlkuX1xbWuZ4Pa4gj3iwVWt6d/IJG5WNNgN4c6Fa3+/AKq4URHDS4hshZiDO+N8eamuw00YFkCjWaxx+YC9OXDRaXdMqqzye1DceUUMjSTrodAOpdVfCyVDEboujPfDBQu8wAA6kkCvisH0ASx9ljeyaWxfWGGMONkXEO54kADVesPaCCHAEHiCLB+C18tHLLuyyeTy7EDKL20DwNAtP8AhcND8Cos2cxpBGhGoI0IPUEL1KeMZS00G9NK8lwdp7DAGaHTKJH9lTiJHZaYHNBzFgNnKLOumq0T4Wa/pZNc8lPOHvn8RV+Oo1WE7Lj6Lfw87yZGz/xY5HMeQ9rmnQOYWMbRjZlIoFo4FZXOC46kpxk02YupNO1zlDZkfRP7Nj6LpFwRm8Fr1yyTdnk5n2azoj7NZ0XSLvBLMVNcsjdnk5n2c3oE/s9vQLo6oylNcibk8nP+z29Al9Qb0C6GRyRiKapE3J5OeME3oEjgW9Auh2BS7DxTVImueTnfUWqQwDfBb/YeKOwCapDXLJofUG+CX1Jq6HZBRLGpqkNUsmh9Tahb/cQrqY1SyZM4TL/BGdiO1YsSAJPBS7RQL2XevAir0N0bI6+PiU+2Z0T9wIyHoptc5Q7VqXahL+4MneRTli7ZPtwpdAyhruqkI3dVgbKmHFLoGXsj1VV+kLd52IhbJHWeDM4iwC6M0XgHqKBHxVn1UZIM4LDqHgsr/F3efvWdOo4SUkZx6O58942HKeN8bvQjpY42tyLuwUKLnvYSavRllrR8T+St2N+iXaLJXCTs2xhxAkDw8uaL7zYxrwo0a4rSwmyoYJYziZO6wt+7bDJxPqGR5AAtxHCzw0AXuuaiss6VDXK6VkeifRdI7CsqQZTI90knINJIaGu8Whhv3kL0c7bZoGnMTXQcWZrB+FcF5jgphWhtpaACDYOY5XG/eL+JW7LtGnNIPID4h2Yf9L3j/KtEa/S7N0+HV+h6ENph1AhzAQDwPPlnAIHDoqbi9owMxErpyxxjlfI4OLQTGRkidC9x1lJfG1otml1qtzZe9sUbB2tkgBtjicvdOt0eHNZJ95dm4kgvhZI9nKeFvaN19ZjqOlgahbHOMl3NSpyi/wCnodPZs8U8Zdio/UY5xne3J92HvDR2oPecA1xNGuDvxKnbD29HiWktaWublJa7iGuvIffodPBU7e/fufFzTQMb2cLZHRED+JIxjqyPOgDSReUDW6NjRd7cHCgxSPPF8gHwY3Qeb3Ll4xRcb26klSW25v8AYsvajokZh0WTsgkYwvNszlMXb+CiZvBZCwJZU6ksYu2PRIyO6LKQEi4JYhizu6JFz+inm96Re7ooCBzpU5TzOUMz06EFld4qOQ+KZfJ0SLpE6AkIvelkCie0Q4PU6AyZWoWIMehZFMqYI/YQcUfDzS+snlXksegJAjoVIFvQrC7EOrQgH/CSP3x81LtfE+St0CWIlytJbG6RwqmNLQTqBxcQBxv4KUb2kAluU0Lbocp5ixodb15rD2l8ypCQX+LimpWKsG13eifd6LD5jhxFeaWflz4anxpNR0UqOs2AW8gnmHRYWa8tVlibaXM3RSZMPb0Wxg4XSOyxNLnaHTShfEu5fmns/ZpldlBDdLLjyHD4qwQYuDDMIZbqFuIolxri4jQBdNCg59ZdEYuPhdzgb57TxeAhikIjxDDIGSNIcx0ZcMzXNlbfslt5eLh7j5VtbeiCXE4Z7sM1mWWAPcZe1aWh9HMzswCKPDwXqG8G2G4mGWENc4yNc1rQ23lwGZha3jQcAeppeNY7YTJm5mZw4et094C9FSV1Z9Pk6adP6Gmup2d7Q/ATSRYV7Y4nFrmxu9ZudxLnRiUZAKJbQJA6AhV2XaWLmfZe0nTMAR2TdTq8NdlGpsXZs6dF6k3aeAxeEgOIjPbRZu0aHPDy8aFz6NmN1B4tw6XxCo+8RhkeThmZRdZWutoJ5ey3loLGizlFd+hKcm+jubMUmYNLXZ9Kz6DM4ULPIOvk4ELrYUiqc7u3q1vdF9CeMZ8QaKp8LZG68b1LgC7NoO6Trfs9BRGi7GDge5zWlxzHK0DvZ+8QGtb3Tdk10Gq57WOh9UcXa0cQxs3Z6NJYQ3SwTG3MNOPezcF6VuxBkwcAPdc4SSOHP7yV7mX/AOmYzXJWXaWzYW4UQytY+NrQ2ngEdLs8DetrmRCOgARQAA15DQLn4qfjJy1JXgooXxUePNZwWciPMJ5mdfmFw2ObbZgyDqUNi8Ss5e3r8wl2rOqWQ22YDBfNR7Ac3FZ5JGjj+/gsP1hnUJZGLpiGHHtlI4ce0UOxcY4uCg/HMH4h+SdCbbwS+rD2nJiAdStf7RYeB/O/Kkn48DiarqHforZYMdLwbHYDqfmmIh+/6rRO1B148g15PlSDjz/N0/hSHXoSAlvYaXg3+yR2Z5LROLPUijWrHgfMKJnfX9pXURS14a5U/YaXg3zG5JagMn/if+2/9EJcuiWC1+juEsVC48PxyEa/5/6LYZu1hz/y/hqTw4A+ss8O8UbRXGuFE63x0LdEm7zMA1zPOtnQX8K/dLsUaPl/g6XJeEjF6JQH/l2/63+/SnaaqXojh+cDON+u/wA+Kx+kbePe1vgTSw4/bvaRSNjfJE9zHtZIAXGNzmkNkA0vKSDV8ln/AKfP8+Ca/wC38/c2/RbDgH/h2Eef9Vidu7hq1wzR4AOAPkVz8PtpzABnkfowEyZnW5rWguFOGXMRZGvFbPpCejh40TfLQZlg3Q8P8f8ARVUWUL7HwwOkLBQ8RXIC/gtPaOxoRG57e6WguBF6VrWXmNAEP2hZu3a3waBxPi4qDsQDWYP146CtePNczkr9jpjWprtI1I3B3qFulcBXS/yWeBjmgi9Dr/sPBMFg0Af5DhfXN70zM3o75eaOb8dDLdo5NnAyuY4m7BaWnXU2b4/BY9oZKprePMd0fvxWPtW/ze6gf6piVvtH/T/+lmqsrWMdyje9zf2DG2CN0xoyOLm2eDGNAujx1PHmaHRUDfDDNZO7E4amueS58Z0tx4vjA4XzB568yre5zSK7R1cay2L05Zvd5LTl2dh3A2b/AMtfO1vXEpQUbGMZ01Ny1FJwuKikjc6dgGVzA5xY0lpe4hoaKOc/ioXw1Wo7Hsltojbed9Shg74zU1xaWl7bpti+BII6W6bdXBO/tHN1sVmoEirrN4D30ow7qYRoOWZwJoEtblGh6WeWlKcxE3btL7kcLB4eZ5IDG5qYakcxpIAPDxcCeTQKAK72xdldmWS5sr295uXVmb2sp9bjxN1pXVTi3dwrXA9o91GxY5+FEVppy0XTMbCaz0Pay8eJ0HHQ+a0zrP8A2l3qX3I32bRe8/eZSANKGhN82HS6vULainb4c/wge4cFyWsZ/e/9LufXopGNnKVvgDmH9Fr3JN3ZNVLw0dn6wzw8gp/WGAa0PL+q5EcLaP3sfuDnH/6rKwNH9qy64W/88qyUmRyp5OsMQ3Tx6Vw6qfbs48tNdABZ8VyszRWWZp66kV40Ug4aXK3jxs6EXqFdTJeGUdnNRrU2Cb009/P4oza6Emr9kAceIGtfouSy9cskfh3wM3KyCNDxWYQSE01zHNIu8w42NMuXXmbV1ew+nJ0cxHU+Nt/UKQxHH+UizbaGl697TQhav1J/tceOmvRIYA8XakaDU3y/EOHLRW7wLLJtCfTiAeVkH8jryTdLy16aOaPzdpz8VrOwzxw/OvcOB0TZhiNPM5ifz1S7FkbDDpWYkdS674cylm01JFXqXcr01B4HotUxEXpfvNefyUXxNvidRYsAgcTaXGk3DNqONm+Y4a+PDQpvlqyXUALJJoCuJJ6VS5wa11kW46gWGj4g+fmVKSIcS4gjXu2SKINaXd1r1BTUXSbYeHUc51AOjyAdOIp3BC0xI0aU4V/K5CmoaCulo6lRIb1KaFoPHIHJpq5Nrm+KaEAdq0dUxMyuBQhS5B/WG+KbZLQhVMqDtRyCO0PRCEuyDJJ5J5D/ANkIV7lJdn7kjH4IQrYodiOYTMTOnzQhLIgixnshIhnshCFAGZvshJz2ewEIWNwISDkwBJx8AhClxcADXALeZFCQGltHKy3AniSL0N8NeiELOLADBR0ASbOWj4deHPUeCjFg2hzgNSC2g4uAr8WraNg180IW7SrroUm3BNoHtHAkAnU+rpmrTlZ8lkbAzX7yQU1x0Nkm+PgEIVssFuzFicM1otskl5g0AuPQGz50smSIE099GhZLtKDg41z1APxQhRpJ9i3YOiiaW26TW7GY0ACOJrWwsbsn3ZzvIc9gPePqm8w6iuHFCEdrtW/nQxuyYgiL6DnDhYs90E0asHh81gjbEWkh77Aa6hyLroH5cOqEI7YyLs1sTO5rnBryQDpqb+KSELnk+rGp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4" name="AutoShape 12" descr="data:image/jpeg;base64,/9j/4AAQSkZJRgABAQAAAQABAAD/2wCEAAkGBxASEhQUDxQVFBQUFBAUFBQUFRUVFBQVFRQWFhQUFBQYHCggGBolHBUUITEhJykrLi4uGB8zODMsNygtLiwBCgoKDg0OGhAQGywkHCQsLCwsLCwsLywsLCwsLCwsLCwsLCwsLCwsLCwsLCwsLCwsLCwsLCwsLCwsLCwsLCwsLP/AABEIALcBEwMBIgACEQEDEQH/xAAcAAACAgMBAQAAAAAAAAAAAAAAAQIGAwQFBwj/xABGEAABBAADBQQGCAMGBAcAAAABAAIDEQQSIQUGMUFREyJhkRYyUnGBoQcUFSNCsdHwM2LBQ1NygpLhJESi8WNzg5OywuL/xAAaAQEBAAMBAQAAAAAAAAAAAAAAAQIDBAUG/8QAMREAAgEDAgUDAwMDBQAAAAAAAAECAxFREhMEFCExQRVhkSJSoQWB8DJxsSRC0eHx/9oADAMBAAIRAxEAPwDVG/EfUKXprH1HmvKgVJci/Saa6KUvkz52WEeo+msXUeaR31i6heX2kSnpVP7pfJedlhHpjt9Y74hTG+kfULy0lO09Jp/dL5HOywj1A76x9Qo+m8fULzElRJT0ml90vkc7LCPTZN9464hc5+8uHJsgKg2knpNHL+Rz0/CRfxvFhujU/STC9GqgJKej0Mv5HPVMIv53mw3QKB3ow3QKhFIp6RQy/kc7U9i/s3qw/QLIN6sP0C87CmE9HoPPyOeqex6Ad6sP0aonerD9AqChPR+H9/kc9U9i9P3pw/shY2b0QeyPL/ZUgpBX0nh/f5HO1C+HeqDoPJNu80RBIaCBx6Khrow7LnfE17GO7Nzi3MGvcM11rkaa6DrrV0U9K4Zd7/JnDiqsnZFrw28PavayKEve4hrWt1LiTQAFdSs+2drHCzOhxEeSRlWNCCCLa5rho5pGoK4WGijwhzNfOcQ2wMrzhQ0kURf8XmR+G1DDYyR72Ofh+3YxgjZldNIWMBz5W5y4jWS6IrvLW+D4WT+mDS/v/wAu/wCDqlGtFdZK+P8AxW/Jvu3qh5tHl/so+lMPsjyXcw8GAxLnRNyZxyoA/BUzbG7r48QImWQ71T0HO1nH9O4d9LP5OR8VUR1/SmH2R5f7JelMPshWrY26+HGGIcBmA1Ol3S8s2tCGTSNbwa4gJH9O4eT7P5I+KqFnO88XsjyUPSmO/VCqCS2+mUMP5JzVQuJ3pj9keSXpSzp8lUEFPTKGPyTmqhb/AEpZ0+SR3pb7PyVRQr6bw+BzNTJaTvQOnyQqskr6dQwOZqZNsJgpBNd5w3HaiShIoCJUlFNCgUkIQCKAgphQokJlJCAVFSUUMkAUkmqVIQSEIKARQPFbGAwUk8jIoWF8kjg1jGiy5x5f7nQCyvovcT6OsPgIgcQyOfEuvO8tzBoq+zYH2KHtAAu0vgsZSsZxjc+bXaVelixeliyLHUaFew/R/EWYIO7hyGS32czQ4sdlrgSDWuhAXs0zmZcjwKPdykDLXCiOFeC4W1sCx8YhhaGx5crCymtiJAIa5gHqO6jgfeuavepCyOvhntzv4PN9uYWCdpfLR/C1waHGuZN8hS5uBwbjhsQI6txrujLmLWVdWeII58lzto4rEwSPax5hEVl1sBLMrbcKvxHgbFaELkbM3zlje7OMzXGzQAN8zS56FOTfTwd/G1Yqlpfd/wCCG5GzZhimuLHNDM2YkV8F6XLs+J7g4kB1HXwVLn36jo5Gmz4Kr4jeTEl5c15bfLTQLscZSd+x490j2HZeAPf79i9NF5BvhgezxMmthziV0di77YiIFsjiQdRoFwNr7QdPI57jxKtODiw2maJCSZSC3EQ00IQgk6QhACSEIDaahJpTJVNIrQUkkKCkoqSBiSKkkVCkUwkVIIBJKSSASRCkUUhRNTKYCChCKE6QAgPTfoe2BPIXzj7iMOyjEhrTK7Qh0WHc9pDNSMz6Ps66160cTNhwADJNQIDpA0lx404xtAF8MwaKNXm5UPcTeF7sBHcJbFAGw5hII2ucwCzHqC8626r1curNvuI2kxxG7ytD5mkE+IAJC8ypWmp9j2KVBOHSz+Du4neiCTsyxwyuiMmVzSJRlFuI10I0GUjU2AbUdl4oyBni2ntJILbaCA/ndDh4hc/aG9wc2oWHOWtvtG00G+Zb3tOR4DiVX5d8i+cxxx3IczWMjexrpMlOzTTa5W+scrbJrislWbdrF5b6br/Jz/pO2bJNLEGOyOkmZhZ31bS2Sn4WR1eBLSdNQRwAXkmJhcx7mPBa5jnMc08Q5pIcD4ggr2qba/1qWVwYHsbJssNyA98xzOfK/U90AgkH2XN6rzT6Q2OG0cRmABJiJrhZhjs+drrps4uIi13K4EIQtxzCRSaEBGklJJCoEJpIARaSEAFCSEKbLUFJpUrVNRFNCAoATUVKkAkJgLqT7t45jQ9+FnDSC7+E+w0EAue0C2DUauAvlaXCTOSU2rpw7uY97Q9mExLmEWHtw8xYRV2HBtELr7P+j7aUhrsmx8P4ssTbJ1y1mJDq/CQCOampGWiT8FVQvQML9E2PdRkfCwc6GJlcPcI4S0/6lmxf0SYlv8PFYcn2ZmzYYnTQNzsIJPwU1xMtmpg85pNWjaH0fbVhNOwkrxRIdCO2aQBZosvroDRPILQw+620HkhuExGhIJdE+NoIIBBc8AAgkXZ086upGGmWDjAIpXvZn0Y4uXKXTYZgPFrXSYiVo65IGOb8MwVrwH0VYJuspx2IIJBayJuGaRWhJmyniDwdzHQ3HOKNioVH4PGmsJIAFkkADmSeAA5nwVj2PuRtCd0Z+rTMic5uaV7ezaxmYNe+31ws++tLXvO7u7GHwVHCYWGI0Q+R73SzuFWG5yO7rRJsgUaB0K2dpYuVjWuxEjCO1wliNtMA7aPM/XvcXHSzoBztYOpg2Q4frZmTZ2yocNGyLCx/ctFNu3O17xJLtbJJJ9/gqTtjsscRFGG96R4c7smAsjYTmcH9Ca59Fu7S3plY6VmHkD2h2VmmYkvaMjYyKs2ZNdayHouPgJDEzsYm5pHazOGtDk0Hp18VzyZ1wg0aEuzsUXCGJ7XYZ2eN0mUSPY11DI4AEggZqce6c2uoXFn2WcO4slw0kTpHvLJDZqGOqbGWWTYrO7jROhvS3y4JhcHsdkdWuRwaSedKvbe2P9Zk0f3mMDZn5c1D8DKzAmd1iwD6tE8Reps66cvDfQ4+ztqyMDI4ZSO0LHPD2ta0Oae6fiBG675E9Fx9/wDakOJxr5ILLcsbC48HuY3K5wHIcPJbe9Dp8MOwll7R0rGOcA5zsjRTWglwvUNoAGqA8FUyumgm/qZyfqFSF1CPV+X/ABIihCF0nmghCEAlEhTUShUCSaKQpFCKTpCghIoQhmQShBQwAoSQEKMLI1xGo0rXyWNTDb0ur0s8BfMoY+S4bJihwf1eWZjZ8TIWTMY9x7KFjq7NzhVPkJ110boSCQu1vHvXNiA+fAlmGw4cI8SJnB7xLIMpmf2WZ0gIe1ocbIqgAAVSN49qvxTy5rC1jO7/ACgcAL9wFLktYQC0OIDgMwGgdRsWPArVa/Y6XaPc+hd1N4MPiMDFUUYe1oYwMAdk7N/ZGZttBaSIw8WLBIW5g977Ja6MMyE0xhc4uA0AdfSyTyJXgeB29iIGhuHcIgBVta0uN3eZzr42eFBTm3hxcldpLmI4Esise45LWDpzfY2KtSS63Z9Dt3yj55h8Hfot7CbwxPu3UKvU6EHTyP5r5uZvNjm8MRIPiCPIhSG9WOsEzk0b7zY3D/48FNqp7E3qPufSLMfhnGw3KQC3M0lp6VQqjoP1WGTE4bMXFjHubrmc3M8UOILrPA1fLxGq8NwW/wDM1uWWJrhwJjcYzWnIhw5eC6eG3xwz6t8sJ4jOCQDzIkjv5tCxkprujbCVOXaR68d42jQaVy4UsLt428153gpxKC6F4lA0ORwFGia7ugNA6GuCzPhPU30Ng/Ef14LU6jNyoLJcpt5mi6N/n+/0XLxm13StyklrH5mOLXFrm5gaIcCCPxag9FXQ0g/vT3rOw90jrl+Vqa2XaSK5szCYuPtX4nE5zE4gOL88pivJIDK/RhoNLW3xsaZjfVG18keVuWNrjqSePIZnkB0rvAacgtTeHY0eJBzDvXo4VbdQC7UgVXEHjQ5qv7JfiY5HRsgLHd0HEaPqMCg5z36GtKOnCiCVW9SLGOh28FlbiHEgOf2bTQDnWZnf+XCB3B/M4WPZW/h5I2CxYZHdE6tZm4u6ySuviSTqfFVtm8uFjtwc9z9b7tvkJ4971Wg9fHRVnaW3Z5ZRJeTLYja02GNPrDX1ieZN35AIUJS9jGpxMIW63LXvHu9Jjamw3fm9V0dgPe38IHJzm8B1FdKXn8kZaSHAggkEHQgg0QRyIK9G3E3qhbKO3cIn6BpP8InnTj6hPCjp4re35k2bj5szi7DytGV+JY3O2Ut0yuisA17dg0K1oVlSqun9FQ1VqCry1Uep5RSRXZxWEwQeWNnldTywPELXNeB+MNDwQDrpZ/qseO2M5jc8ZMrLAJEbmlrujgSaXWqkWcjozXg5KCnSSzNQJFNIoBIKEIUEk0UhSKFJCAzNQ4JtCZVNZjpFKRRShbkSphIhMKmJLMVFNCC4lJqVKTQhGMBFKVIpCCpACeVbOCx0uHJmgdlkYC1jhVtMrXRuIvnlLgOl2o3ZGUI6nYu+A2DLDgzHiJXwB0plxDIyGykOhAiwxc6gH5WySvB0jj1dxpd/djY21sRBGS/DwNDXujOIjdJNiC4lwDzYc2OqI/EBrVKhR7yyyswmdkf/AAgxVgy19aOIBzksINyGyC7nfJe27o7wRYsHExOsvIYWkAOhAGYxVwGtm/xWDquaXXudsVbsUabGPhnbhtoQnDTurI8HNh5unZvNEamtbomiRYvcMdcw2uNgn5L1HHYDD4uMx4mNskemjwDRq8zTxDuGoqlQd5dniKVzGkuADSC494gtGpdzN3r4LVOC8HTRqNu0ivYnGgaMY5/iNL8gSuNtGGQxyv7KOJscUr69Z5c1tjh3RqBx19y7T/31WHatfU8UT/cSD4mgPmQtMV9SOmT+l2PLS1KlkKYavUPnzHSyzvlla2MVpoCSQa1pt8P2EsqZasZRUjdSnKD6ee5onByt1o6c+ngurgt5JmFvatzZRlzatk7M+swn1XAi/WBpYfrEgunuFiiA4gVzFLA53XpXw6e5a9u5uVZLtcy4naDZf7FrONPaX5vAOJNOHjV+K1FlUCFsjGysaZz1O5FIqSiVkYoSE0IBITQhSNJoTQGcJkKOc9ClnPQ+Sl0NEsEqQQo5z0KM56FLom3LAyE6USXdCpAu9kpqRduWBgJgJDN7J8lI5uTSmpDalgMqbQlT/ZPkoASeyfJNSGzPBmQk1svJp8in2UnsnyTWsjYngYCYS7KU/hPkpDDTeyfIqa45KqFTBFdHYe2Z8JKJMO7KeDmkAse29WvbzHzHKlpDBTez8v6p/UJvZPkVHOL8mSoVF1se6bp7/QYxrYyeyn/unG82mvZuoZvdx8Oa2N5Hh/ZkcmkHxDnc/cS3/UV4MzA4gEEAggggiwQQbBBHAg62vUd3dvSYqIx4hv8AxDWt1o1IxpJL2j29RmHTUc60tR8M6oKa6yQTxLh74Yjs8Jk5zSNaBzyxnO8+6wwf5lZphqOZXnu+Ec02JdlH3cYEbPcBb3fFxd8AOi1JLWrm+pqdN6fJXy1Sa1ZPsqfofmgbLn6fmurdjk4OXqYI5EsqyjZU/T80jsrEdPz/AEU3Y5Ly1TBrytWIhbZ2RiDy/NA2LP0/P9Fd2OSctUwaQakQuh9iT9Pz/RL7Bn6fn+im7DI5Wpg55Cg4LpHd+f8Ad/ol6Oz/ALv9E3oZKuFqYOakur6Nzfu1P0Zm/d/om9DJeVmchC7I3Yl/dp+i8vipvwyXlZnETXa9FpPH5oTfhkcrMvQ3Xi6D5KQ3Zi6BWzI1GVq8Hfnky5mZVfRmLoPJA3Zi6DyVqodEUOib88jmJlX9Goug8lNu7cXRWavBOvBTfnknMTK2N24vZCfo5F7IVk1RRTenkcxPJXBu9H7I8lL0ei9keSsOQp9kpuzyN+pk4LdgR+yPJTj3fjJoADxPAAcSfBdzs1XN5N4hhJomOGZskchNju+sBqOfD5rdQ1VJqNwq1TItqYLDwNLuzke0Cy/7to4XYYQXFteNrNu9suDHAnBlkuX1xbWuZ4Pa4gj3iwVWt6d/IJG5WNNgN4c6Fa3+/AKq4URHDS4hshZiDO+N8eamuw00YFkCjWaxx+YC9OXDRaXdMqqzye1DceUUMjSTrodAOpdVfCyVDEboujPfDBQu8wAA6kkCvisH0ASx9ljeyaWxfWGGMONkXEO54kADVesPaCCHAEHiCLB+C18tHLLuyyeTy7EDKL20DwNAtP8AhcND8Cos2cxpBGhGoI0IPUEL1KeMZS00G9NK8lwdp7DAGaHTKJH9lTiJHZaYHNBzFgNnKLOumq0T4Wa/pZNc8lPOHvn8RV+Oo1WE7Lj6Lfw87yZGz/xY5HMeQ9rmnQOYWMbRjZlIoFo4FZXOC46kpxk02YupNO1zlDZkfRP7Nj6LpFwRm8Fr1yyTdnk5n2azoj7NZ0XSLvBLMVNcsjdnk5n2c3oE/s9vQLo6oylNcibk8nP+z29Al9Qb0C6GRyRiKapE3J5OeME3oEjgW9Auh2BS7DxTVImueTnfUWqQwDfBb/YeKOwCapDXLJofUG+CX1Jq6HZBRLGpqkNUsmh9Tahb/cQrqY1SyZM4TL/BGdiO1YsSAJPBS7RQL2XevAir0N0bI6+PiU+2Z0T9wIyHoptc5Q7VqXahL+4MneRTli7ZPtwpdAyhruqkI3dVgbKmHFLoGXsj1VV+kLd52IhbJHWeDM4iwC6M0XgHqKBHxVn1UZIM4LDqHgsr/F3efvWdOo4SUkZx6O58942HKeN8bvQjpY42tyLuwUKLnvYSavRllrR8T+St2N+iXaLJXCTs2xhxAkDw8uaL7zYxrwo0a4rSwmyoYJYziZO6wt+7bDJxPqGR5AAtxHCzw0AXuuaiss6VDXK6VkeifRdI7CsqQZTI90knINJIaGu8Whhv3kL0c7bZoGnMTXQcWZrB+FcF5jgphWhtpaACDYOY5XG/eL+JW7LtGnNIPID4h2Yf9L3j/KtEa/S7N0+HV+h6ENph1AhzAQDwPPlnAIHDoqbi9owMxErpyxxjlfI4OLQTGRkidC9x1lJfG1otml1qtzZe9sUbB2tkgBtjicvdOt0eHNZJ95dm4kgvhZI9nKeFvaN19ZjqOlgahbHOMl3NSpyi/wCnodPZs8U8Zdio/UY5xne3J92HvDR2oPecA1xNGuDvxKnbD29HiWktaWublJa7iGuvIffodPBU7e/fufFzTQMb2cLZHRED+JIxjqyPOgDSReUDW6NjRd7cHCgxSPPF8gHwY3Qeb3Ll4xRcb26klSW25v8AYsvajokZh0WTsgkYwvNszlMXb+CiZvBZCwJZU6ksYu2PRIyO6LKQEi4JYhizu6JFz+inm96Re7ooCBzpU5TzOUMz06EFld4qOQ+KZfJ0SLpE6AkIvelkCie0Q4PU6AyZWoWIMehZFMqYI/YQcUfDzS+snlXksegJAjoVIFvQrC7EOrQgH/CSP3x81LtfE+St0CWIlytJbG6RwqmNLQTqBxcQBxv4KUb2kAluU0Lbocp5ixodb15rD2l8ypCQX+LimpWKsG13eifd6LD5jhxFeaWflz4anxpNR0UqOs2AW8gnmHRYWa8tVlibaXM3RSZMPb0Wxg4XSOyxNLnaHTShfEu5fmns/ZpldlBDdLLjyHD4qwQYuDDMIZbqFuIolxri4jQBdNCg59ZdEYuPhdzgb57TxeAhikIjxDDIGSNIcx0ZcMzXNlbfslt5eLh7j5VtbeiCXE4Z7sM1mWWAPcZe1aWh9HMzswCKPDwXqG8G2G4mGWENc4yNc1rQ23lwGZha3jQcAeppeNY7YTJm5mZw4et094C9FSV1Z9Pk6adP6Gmup2d7Q/ATSRYV7Y4nFrmxu9ZudxLnRiUZAKJbQJA6AhV2XaWLmfZe0nTMAR2TdTq8NdlGpsXZs6dF6k3aeAxeEgOIjPbRZu0aHPDy8aFz6NmN1B4tw6XxCo+8RhkeThmZRdZWutoJ5ey3loLGizlFd+hKcm+jubMUmYNLXZ9Kz6DM4ULPIOvk4ELrYUiqc7u3q1vdF9CeMZ8QaKp8LZG68b1LgC7NoO6Trfs9BRGi7GDge5zWlxzHK0DvZ+8QGtb3Tdk10Gq57WOh9UcXa0cQxs3Z6NJYQ3SwTG3MNOPezcF6VuxBkwcAPdc4SSOHP7yV7mX/AOmYzXJWXaWzYW4UQytY+NrQ2ngEdLs8DetrmRCOgARQAA15DQLn4qfjJy1JXgooXxUePNZwWciPMJ5mdfmFw2ObbZgyDqUNi8Ss5e3r8wl2rOqWQ22YDBfNR7Ac3FZ5JGjj+/gsP1hnUJZGLpiGHHtlI4ce0UOxcY4uCg/HMH4h+SdCbbwS+rD2nJiAdStf7RYeB/O/Kkn48DiarqHforZYMdLwbHYDqfmmIh+/6rRO1B148g15PlSDjz/N0/hSHXoSAlvYaXg3+yR2Z5LROLPUijWrHgfMKJnfX9pXURS14a5U/YaXg3zG5JagMn/if+2/9EJcuiWC1+juEsVC48PxyEa/5/6LYZu1hz/y/hqTw4A+ss8O8UbRXGuFE63x0LdEm7zMA1zPOtnQX8K/dLsUaPl/g6XJeEjF6JQH/l2/63+/SnaaqXojh+cDON+u/wA+Kx+kbePe1vgTSw4/bvaRSNjfJE9zHtZIAXGNzmkNkA0vKSDV8ln/AKfP8+Ca/wC38/c2/RbDgH/h2Eef9Vidu7hq1wzR4AOAPkVz8PtpzABnkfowEyZnW5rWguFOGXMRZGvFbPpCejh40TfLQZlg3Q8P8f8ARVUWUL7HwwOkLBQ8RXIC/gtPaOxoRG57e6WguBF6VrWXmNAEP2hZu3a3waBxPi4qDsQDWYP146CtePNczkr9jpjWprtI1I3B3qFulcBXS/yWeBjmgi9Dr/sPBMFg0Af5DhfXN70zM3o75eaOb8dDLdo5NnAyuY4m7BaWnXU2b4/BY9oZKprePMd0fvxWPtW/ze6gf6piVvtH/T/+lmqsrWMdyje9zf2DG2CN0xoyOLm2eDGNAujx1PHmaHRUDfDDNZO7E4amueS58Z0tx4vjA4XzB568yre5zSK7R1cay2L05Zvd5LTl2dh3A2b/AMtfO1vXEpQUbGMZ01Ny1FJwuKikjc6dgGVzA5xY0lpe4hoaKOc/ioXw1Wo7Hsltojbed9Shg74zU1xaWl7bpti+BII6W6bdXBO/tHN1sVmoEirrN4D30ow7qYRoOWZwJoEtblGh6WeWlKcxE3btL7kcLB4eZ5IDG5qYakcxpIAPDxcCeTQKAK72xdldmWS5sr295uXVmb2sp9bjxN1pXVTi3dwrXA9o91GxY5+FEVppy0XTMbCaz0Pay8eJ0HHQ+a0zrP8A2l3qX3I32bRe8/eZSANKGhN82HS6vULainb4c/wge4cFyWsZ/e/9LufXopGNnKVvgDmH9Fr3JN3ZNVLw0dn6wzw8gp/WGAa0PL+q5EcLaP3sfuDnH/6rKwNH9qy64W/88qyUmRyp5OsMQ3Tx6Vw6qfbs48tNdABZ8VyszRWWZp66kV40Ug4aXK3jxs6EXqFdTJeGUdnNRrU2Cb009/P4oza6Emr9kAceIGtfouSy9cskfh3wM3KyCNDxWYQSE01zHNIu8w42NMuXXmbV1ew+nJ0cxHU+Nt/UKQxHH+UizbaGl697TQhav1J/tceOmvRIYA8XakaDU3y/EOHLRW7wLLJtCfTiAeVkH8jryTdLy16aOaPzdpz8VrOwzxw/OvcOB0TZhiNPM5ifz1S7FkbDDpWYkdS674cylm01JFXqXcr01B4HotUxEXpfvNefyUXxNvidRYsAgcTaXGk3DNqONm+Y4a+PDQpvlqyXUALJJoCuJJ6VS5wa11kW46gWGj4g+fmVKSIcS4gjXu2SKINaXd1r1BTUXSbYeHUc51AOjyAdOIp3BC0xI0aU4V/K5CmoaCulo6lRIb1KaFoPHIHJpq5Nrm+KaEAdq0dUxMyuBQhS5B/WG+KbZLQhVMqDtRyCO0PRCEuyDJJ5J5D/ANkIV7lJdn7kjH4IQrYodiOYTMTOnzQhLIgixnshIhnshCFAGZvshJz2ewEIWNwISDkwBJx8AhClxcADXALeZFCQGltHKy3AniSL0N8NeiELOLADBR0ASbOWj4deHPUeCjFg2hzgNSC2g4uAr8WraNg180IW7SrroUm3BNoHtHAkAnU+rpmrTlZ8lkbAzX7yQU1x0Nkm+PgEIVssFuzFicM1otskl5g0AuPQGz50smSIE099GhZLtKDg41z1APxQhRpJ9i3YOiiaW26TW7GY0ACOJrWwsbsn3ZzvIc9gPePqm8w6iuHFCEdrtW/nQxuyYgiL6DnDhYs90E0asHh81gjbEWkh77Aa6hyLroH5cOqEI7YyLs1sTO5rnBryQDpqb+KSELnk+rGp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11" name="Grupa 10"/>
          <p:cNvGrpSpPr/>
          <p:nvPr/>
        </p:nvGrpSpPr>
        <p:grpSpPr>
          <a:xfrm>
            <a:off x="1643042" y="4143380"/>
            <a:ext cx="4897991" cy="1643074"/>
            <a:chOff x="1643042" y="4000504"/>
            <a:chExt cx="4897991" cy="1643074"/>
          </a:xfrm>
        </p:grpSpPr>
        <p:pic>
          <p:nvPicPr>
            <p:cNvPr id="18446" name="Picture 14" descr="https://encrypted-tbn2.gstatic.com/images?q=tbn:ANd9GcTP5auBzRWG_1mPMxdPEbPSSj8sxKKauZXK411s1dZOcDs4IYr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042" y="4000504"/>
              <a:ext cx="2478077" cy="1643074"/>
            </a:xfrm>
            <a:prstGeom prst="rect">
              <a:avLst/>
            </a:prstGeom>
            <a:noFill/>
          </p:spPr>
        </p:pic>
        <p:pic>
          <p:nvPicPr>
            <p:cNvPr id="18448" name="Picture 16" descr="https://encrypted-tbn2.gstatic.com/images?q=tbn:ANd9GcTS0t-Q4HZeYhajcLh99qQskoxOYXSwXLOXUyduNrlthKvayys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1934" y="4000504"/>
              <a:ext cx="2469099" cy="1643074"/>
            </a:xfrm>
            <a:prstGeom prst="rect">
              <a:avLst/>
            </a:prstGeom>
            <a:noFill/>
          </p:spPr>
        </p:pic>
      </p:grpSp>
      <p:sp>
        <p:nvSpPr>
          <p:cNvPr id="12" name="TekstniOkvir 11"/>
          <p:cNvSpPr txBox="1"/>
          <p:nvPr/>
        </p:nvSpPr>
        <p:spPr>
          <a:xfrm>
            <a:off x="214282" y="335756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pperplate Gothic Bold" pitchFamily="34" charset="0"/>
              </a:rPr>
              <a:t>Pallacanestro                       Football </a:t>
            </a:r>
            <a:endParaRPr lang="hr-HR" sz="2800" dirty="0">
              <a:latin typeface="Copperplate Gothic Bold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42844" y="592933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pperplate Gothic Bold" pitchFamily="34" charset="0"/>
              </a:rPr>
              <a:t>                                Baseball</a:t>
            </a:r>
            <a:endParaRPr lang="hr-HR" sz="28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14815E-6 C 0.07535 -0.06459 0.40955 -0.13612 0.52847 -0.10001 C 0.64739 -0.06389 0.72934 0.1155 0.71302 0.21597 C 0.6967 0.31643 0.53698 0.49143 0.4309 0.50324 C 0.32483 0.51504 0.14826 0.37083 0.07621 0.28726 C 0.00417 0.20347 -0.07535 0.06458 1.94444E-6 -8.14815E-6 Z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C 0.06684 0.06134 0.02865 0.19167 -0.04774 0.26968 C -0.12413 0.34769 -0.36215 0.4831 -0.45833 0.46806 C -0.55451 0.45301 -0.62656 0.27361 -0.625 0.17917 C -0.62344 0.08472 -0.55365 -0.06852 -0.44896 -0.09861 C -0.34427 -0.1287 -0.06684 -0.06134 2.22222E-6 -4.44444E-6 Z " pathEditMode="relative" ptsTypes="aaaaaa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C -0.10608 0.05927 -0.16528 -0.05046 -0.21788 -0.1412 C -0.27049 -0.23194 -0.35677 -0.44907 -0.31545 -0.54444 C -0.27413 -0.63981 -0.09271 -0.7206 0.02968 -0.71272 C 0.15208 -0.70485 0.42326 -0.61643 0.41892 -0.49675 C 0.41458 -0.37708 0.10607 -0.05925 -1.38889E-6 5.92593E-6 Z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5720" y="428604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Film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9458" name="AutoShape 2" descr="data:image/jpeg;base64,/9j/4AAQSkZJRgABAQAAAQABAAD/2wCEAAkGBxQSERQTEhEWFRQRFRIVFxUXFRgVFREWFBYXGhUXFhMbHDQgGRolGxwWITIiJTUrLjAvFyAzODMsNygtLisBCgoKDg0OGxAQGywkHyUsLDIsLCw0NDQsNSwsLywsLCwsLCwvLCwsLCwsLDQsLCwsNCwsLSwsLCwsLCwsLCwsLP/AABEIAL0BCgMBEQACEQEDEQH/xAAcAAEAAgMBAQEAAAAAAAAAAAAABAUDBgcCAQj/xABNEAABAwIDBAYFCAQKCwEAAAABAAIDBBEFEiEGMUFRBxMiYXGBFBUykaFCUlRig5Ox0SOCkqIkJjNTcqOz0vDxNFVkZYSUssHC4fIW/8QAGQEBAAMBAQAAAAAAAAAAAAAAAAECAwQF/8QANREBAAIBAQUECgICAgMBAAAAAAECAxEEEiExURMiQaEyUmFxgZGxwdHw4fEjQhQzNHKSFf/aAAwDAQACEQMRAD8A4agICAgICAgICAgICAgICAgICAgICAgICAgICAgICAgICAgICAgICAgICAgICAgICAgICAgICAgICAgICAgICAgICAgICAgICAgICAgICAgICAgICAgICAgICAgICAgICAgICAgICAgICAgICAgICAgICAgICAgICAgICAgICAgICAgICAgICAgICAgICAgICAgICAgICAgICAgICAgICAgICAgICAgICAgICAgICAgICAgICAgICAgICAgICAgICAgICAgICCRS0b5MxaNGC7nEhrWAkAZnE2FyQO+6ra8V5piszyeKincw2cLEgEagggi4II0I8EraLRrBMTHNiVkCAgICAgICAgICAgICAgILmg2XqZoxLGxhYeJmibbUjtBzwW6jisL7RjpbdmePulpGK0xrCH6rl/Q9j/SSWxajtkPyHjp2tNVftK8ePLn9Vd2eHtS6TZmpkDy1jbRyOicXSxsAe3e3tOF/JUttGOums8415TyWjHaVXUQlj3MdbMxxabEEXabGzhoR3hbRMTGsKTGk6MalAgICAgICAgICAgILnD3B1FVRh1ntkpp7fzjI+tjePEGVjrcg7ksrzpesz7v35LxxrMMWNyjLTRgWMNO0OJFsxle+a/haQDyTF/tPWfpw+xfwhVrVQQEBAQfQe5BkbI3iy/mVGk9UsrZ4+MIP67lXS3U1joytq4eNMD9o9Ru39ZOsdGVtdT8aMH7aRV3L+t5Qner0ZBiNN9BH38v5qOzyev5Qner0evWdL9Ab9/L+adnk9fyg3q+qes6X6A37+X807PJ6/lBvV9U9Z0v0Bv38v5p2eT1/KDer6p6zpfoDfv5fzTs8nr+UG9X1VXVyNc8ljOradzMxdl0+cdStaxMRpM6qTprwW+ETNFDXNLgHO9FygkAutKSbDjYLHJE9rSff9F6z3LfBd4XikLIsMa+KKRwe+73PeHU/8KJBIa8AadrtfgufJjvNskxMx9+DWtqxFdY/dUukLJIKhoZTzH1hM8MmnEIyllg9pEjc3LiqW1res6zHdjlGv2lMaTE8p4tDrmZZXizRZ7xZrszRYnRrrnMORubr0aTrWJc081izEqYAA0IJAFz18oueJtdZTjyev5QvvV9V69Z0v0Bv38v5p2eT1/KDer6p6zpfoDfv5fzTs8nr+UG9X1T1nS/QG/fy/mnZ5PX8oN6vqnrOl+gN+/l/NOzyev5Qb1fVeHYjTfQQPtpPzU9nk9fyhG9XoxOrYOFIB9rIp3L+t5G9XoxOqYuFOB9o5Tu26o1jowulZwjt+sVbSeqNYY3OHK3mpQ8KRLwmkE08URcGiV7GZjubncBc+9UyWmtJtHgmsazosMflhiklgpATGCWGZ/8AKzZTrpuY243AX01JWWOtr6Xv8I8P7XtaI7tXvAq2KWWGGtbmhu2PrBpNEwnTK8e0Bydew0Fky0msTak6FZiZ0lC2ipGQ1U8UbszIpZGNd84McRf4LTFabUiZVvEROkK5aKiAgICAgmw4TO8BzKeVzTqCI3EHwICynNjjhNo+a8Y7TyiWOtoJITaWMsPIiymmWl/RnVFqWrzhHK0VGtubBBOo8GqJr9VBJJb5jC78FlObHWdJleKWnlDBWUEsRtLE+Mng9jmE+8K9b1tynVWazHOEdWQIPUbC42aCSeAFyfJRMxEaymImeS2ptl6uQXZSyuGUuuGE6Du5929YTtWKJ03oaRivPghVeGSxG0sT2H6zS2/hdaVy0t6M6qzjtHOGMU5ALiNBp4nkFbe8IRu6cZYSrKviAgIPob3JqaMno79Ow7XuKrv16p3Z6PslI9oBLHAHcbGx81EZKTwiUzW0eDFZXVA08uQ8zuUamie3A6ktzClmLfnCJ+X32sqdtj5b0fNbct0QHCxsdCOHJaKvpYbXsbc7ae9NRloH5ZYze1nsNzuFnDVVvGtZhNZ0mGXGI8tRM0ixbLILcrOKjF6Ee6E39KWPD6YyyxxtF3SPY0eLiAEyWitJtPhBWNZiHyudeV5JuS95vzuSmONKRHsLelLArqiAgILXZnApK2obBE0knVx3BjBvc48AFlmyxjpNpWpXenRvTsaw3CSY6aBtbVNGV87/AORa6+oY3W9j/wDS4YxZdo42nSPBtNq04RzR5OmjEb9gQMaNzRFp8Sto2KsR6U/vwUnJ7GwYJ0sU9YPR8Xo43Nfp1rG3a08yw6jxB8lE4Oz4xxjz/nyTF9eHL6KvbzoqMDPSKFxmpnnMAO06NpHP5Q3WK0jPppM8YnlP5TGPe4ePR96GNjo6meZ9VGCynDTZ3M3Go5Wvv/JUy237xXe0jTWU1ruRMzHHwYttOlKbrTBhuWmpojlaWMbmktcZiSNByA170x7NS0b1o+H74qWyWieajwzpGqQctZlrIHaPila03HEtcBcH3qb7HTnThK0Z7crcYfOkDZWOmEFXSOzUVa3NFc9uJ3yo3X3259xB3a6YMlp7t+al6xzhh6PNh5cUmLWnq4YrGWUjRoPyW83HX8VtadFIhvGLbZYdhF6fCqWOaZuj6mTtDMPrb368rBcU4ZzTr4dZ5/COUQ1393h9FC3pqxQG+eG3LqRYfG66K4IrGkTPl+FN72NkwHpPjxA+j4nRwljmm8rLjJYauLTe3iDdc2bBpO9Hlwn8eTbHaZ4Q1fpRo6Zsg9DkY+BoHsG+Qu1Obx5+XCy1wzxn7mTjXi58V1uZ1ro9p4KOkp31bAfW05iaCNWxNDmh2vAvNvB4K8zaote8zHKsfv77HVhtFa+2XO9q8EdRVc1M7Xq3dl3z2HVjvNpC7sOTtKRZz3ruzoqQbLVV0jCdpJqLCIpoRGXOqHsOdmYWOc8xroF5t8Ncm0zW3Ld+7qi0xhiY6sDel+uHyKb7o/3lp/8An4Wfb2SqDpdke7JW0sEsLxlcGMyPAOhtckHThp4hRbYKxxpPFaM8+L1tr0esDI6ygu+lmaZCc1+rbYGwB1+dpzNlXDtNq93J8P5WnFFvR+P8Nuo8KocFw2OumgbJUytBia7tWe9oIDQdALC5KiInJXW3GZ5R4adZ6otMVnSOGnP8OaV/SbiUry70ksF7hrGMDW9wFtfNdEbHiiNJjVn21vBZ4ZiEeNA01UxjK3KTBUtaGda5ov1coG+4v8d3HnyUtsvfpOtfGPvDWLRl4TzaRU1MjWmB4tkcQRbUEGxHw+HjfurWszvw55mY4ShLRVbY1VdZHTue0dYYnZpPlShsjmMzjcXANtm3nS97LHFGlrRHLXl8In7tL8oW+yUrYqHEJmlraiMUzY3kXcxkj3Nl6vkSMovyWW0U370rPLotivuxMxzakutiICAgIOgT1Pq3CY44jaoxMdZI8e02C3ZaDwuCP2nLzojt9onX0a/V0T/jxx1lz9ei5xB9BQdb6HNt3dYMNnN4Khr2MN9Y3EeyCTuOvnZcG049ys2jlPOPu6KX3pjrDNsM001fimG5rPmjkbG64GZwBym/MtcD3WK5dp1nFTJ8Ja1mJvMfFyKpgdG9zHtLXMJa5pFi0g2IIXsVtFo1hxzGk6MSlCxmxqeSmjpHSEwQvc+OOzbNc4m5BtfUk8eKru1id5OszwdO22xH1RhVNhlOcstVH1tS8aOs7eL95uPBluK48N5zzMzyhraNxyBdzEQZWzFosONr99tw8FXTVbXTkCd17gm/+Pgp3YN6UrB8PdVVEUDBZ0z2s7m3OrvAC5Pgq3tuVm0+BEb06Q2npZxVr61tPCbQ4fHHTxgHcWAZyORv2f1Fls9e5vT4pvPFO6SP4ZRUOJt9p7PRp7cJI7kE/v8AlZc+yzOPJbDPhy/fc0y96Is5yvQYN2rG/wAXoD/trh+5IVxV/wDLn/1+7eZ/wxHtaSu1gIO/bE1rmbLTPk0bH14Zu7Tbiw8MxIXnZp1i1Y9aPPTV0450mJnpP3ar0n1z6zDMOqmXMTWlkgGrY5QANeW4gKmx9zNbHbnHL3GXSa70eLla9RzJFBWvhkbLE7K+M5musDY87HRVvSLxu25JraazrDxVVDpHukebvkc5zjYC7nG5NhpvU1rFY0gmdZ1YlKE2ZjnQRvtoxz483ueB8XFZVmIyTHWIn7LzHciWSmaRSzO1s58MfcfbefdlHvS3HJX4/gj0ZVy1UEBAQEG9dLsJZVU4HseiwlvLe69vguDYNN23XV0bRPGPc0Vd7nEBBLwiQtqIXN9pssZHiHCyzyxE0mJ6StT0obJ0hVzmYtLNE8tkBgeHN0LXdUzd/jiufZKxfZ4i0cJ1+rXP3cs6JU+2VNV2OI0IfIAP00JyPdbmLi/mSPBZxsuXF/034dJT2tLenHyZqbZrC6w5aSvMEp9mOoHZcTuAksP+6jt9ox/9leHsT2eO3oyo8Z2UqMPqI21Udml7bPGrHAEE2d4areNorlpaK89OSnZzW0TPLVsHTob4pv0EEIHhYn8SVTYf+uff+DNzhzxdrEQEBBvHRvGIBUYg8dmljcGX3GRw3A8Ceyz7VcW1d+a4o8Z4+6G+HuxN58OXvlpc8znvc9xu57i5xO8lxuT7128mDovRoPTKKvwt3tPZ6RADwljtcDxszyuvP2v/AB5K5Y90/vu1bU41msudSRFtrixN9DvFjb8b+5d8TE8mcxpzdJocBnrNnoWU0LpXivkcWttcNEbhfU8yPeuOb1pnm09NF4iZro14dG+KWv6BL+7f3Zrradpxx4+Uq7krHCeibEJXDroxTR/KklIswC1zlB1/9cFlk22lI4RM+S0YtfFP6RNrY46dmFUJvBTgNkk3dc9pu61uF9/PVZbLgtae1ye+I+/4XyXiI3YatsvtdLRtkiyNmgm9uF+rCeY0000PArfaNlrlmLROlo8YUx5ZrwnjCzFdhE/tQy0x3nLZ8e+55u91tNFhubXTxi3lP4axbDbnwSK3o/bNAZ8NqWVIZcyRDSRgsLWYdee9Tj2u9Z0yxp+/vJFsNZ40lockZaSCLEaEcl3xMTGsOeY0eVKGyUlW1uETxuaC59ZTFhPycsUucj90frLnmuuaJ9n79vk0ie4wQyF2GSNtpHVwvPMdZFK3/wAQpmdM0e2J+sER3J96iW7MQEBAQdV2lwh2JYLSV8PbkoozBUN+VlZYZrd2h8HFcGKOxyW15TPy6fOPo3t34jq5WV3sHxAQbFsNhnXVQe7SKm/SyOO5oZq33ke4Fcm2ZN3HpHOeEOjZ6b19Z5RxYsQilrZKqpjYXNY4vdqB1cY9kkE69kcPmlWxzXDFccz/AGrfXJM3hRLpYiD9AYMBiGy5FT2nQh7Wv9p36N3YIvqTbTyXmZIjHEzXnFo0+Ph7uLqpraYifGGh9IEZrKOlr26uhYKaoBBBa5h7DyDqAST+01W2S25e2KffCM1dYizna9FzCAg9NtxQdgkw/DqfD4KGuq5ad8jWTvDGF7nFxJs6zCAAbD7MLyqWy3y2yUjXw/eMOq+7WkUn3qoYDs6Tf1pUAcurI/GJb9ptMf6+X8s92k/3/C92QZgdFVRzQ4pK9zc1mvjNrEEG5EYI0uufLbNf068I6R/LSunKPr/DWumrCY4MQLoxZs7GzN0s1wdcHKd28HTvC69mnu8OXh7lMk6xGvNkZiE1Ps1C+CaSFxxJ7S6N7o3FvUuNiWm9rgady2isTeZ/eUMp5Q1AbXV/+sKr/mJf7yvuV6I1l0HDq2TGsGkgdI59dhxMrMzi51TFrcOv7RG7XiG8yuPLpjvFp5fb+PpLWusxw/f7ckXcxTMRwuWDIJoyzrGh7b2OZp3EWKpTJW+u7K1qzXmhq6rYdgayWHEaV0N8zpY2EC/aY9wDwRxFr+5YbTWLYp1/ZaY5mLLzpownqMSkc0NDZsrgG6WIaM9x4217+4rHYrd2aT4Svmjlbq0JdrBNpgXQyNHyCyXyHYd/1M8gVlbheJ68Pv8AZeONZhkimyUkjf56WP3QtcT/AGjfiomNcseyPr/RE6Un2q5bKCAgICDfei7bsYa6UTMMkEwa1zBa97+1Y6Hs3WN6a2+rWto3ePNcbT9HUNWPTMGlZLFJdxpy4B0ZO8Nvu/outZc9tqrhtuZPn+U9nv8AGGjzbHV7TY0U3lG4j3jRbRteGf8AaFexv0TqHYOpPbqMtNE3Vz5SAQO5t9/jZZ223Hyp3p9jSuz2njbhDxjuNxMh9DoriG/6SU+1UHv+r/lu3sOC1r9rl5+EdE5MtYruY+XjPV82AxyOmqHNnF6epYYpb6gA7nEcQNQRycU2zDOSsWp6VeMKYbxE6Tyln2n2Gmp3l0A6+B2rHM7bg07rge1p8oacdNyjBt2PJGluFvGJTfBaOMcYQME2Rqqh4Agcxtxmkka5kbBzJIufAarTLtWKkc+PSEUw3tPJvuL7Yw0NG3DKJ4fZr+tlHsmQ62B49qw+C5MWPLkmbX4RPh+9G82pWeHNoezO0zqV7w5vWQTi0sR1DgdLgHS9r+O7kR1bRs0ZIiYnS0cpYUy6Tx5Sn1eybJwZcPla9huTE52V8f1QTw/pWPe7es6bXNO7mjSevgvOz73HHOseaofstWB2X0SYnmGFzf2xouj/AJOLTXehl2N+i5w/YCYDra17KSAb3Pc3O7ua2+/x17iue+21nhijenyaV2eed50hn2WwSnrMZZHTB3okbmyEv3mOFrS8uvwc8W/X3DcNLXvTD/k9Kf36KaVm/d5KbbvG/TK+eYHsF5bHyEbNGW8QL+ZWuCm5SIUvbenVQLVV9DrIaurY9bE9noKkaz4W7qpOJMTrNuf6s37nLjwx2d5p8vd+8Gt+PeU1Wf4sQj/eb/7By3rPfmP3lCk8oaCtVV3sdtA+gq46hm5ps9vz2O0c0+Sxz4u0pML0tpK26S8EZDUCop9aatHXRkbml2r2d2pvbvtwXPsOabUnHb0q8Ph4L5qaTvR4pVEY8To46dzwyrpAWxF26VnBp56Ad4tfcSsrzbZcs201pbn7JaREZaxHjDWp9mqtjshpZSfqMLwfBzbg+S7a7TitGsWhhOK8cNJdR6J9iXUsnp+I2hjhF4mPIzZ/nEfJsOG8k7tFy5NqxWtERPCPPpDWuO8Ro1HpTxynr6x09O42sG9oWzZdLtO732W2CLRrMxprOqcmm7Ea8YatgeDy1c7YIRd782/QNDQXOcTyABK2y5a4670sK0m06M7pIqfrGxuMz3sdHmylkbQ7RzgCczja9r256rOIvl0m0aRz6z/C/CmsRxRosj4Q0yBj43OIBByvDrX7Q3OBHHQg79NbTvVvrEaxPlorGk10YaijcxrHOByyZsrrENdl0Nid/kr1yRaZiPBFqzERKOrqiAgICCVQYjLA7NDK+N3NriPfbeqXx0vGlo1Wraa8l3/++xG1vTJP3T8bLnjYcEf6/Vp29+qmxDFJpzeaZ8h+s4kDwG4eS6KY6U9GNGdr2tzlDV1RBY4fjk8AtFK5o5b2/snRYZNnxZONoaVy3rylJxHaysnZ1clS8sO9gsxpB4FrQLjuKmmz4qTrWC2W9ucqYFbMwoPUMrmHM1xaRuIJBHmFExExpKYmY4ws49patosKmT9o/isv+Pi9WGnb5OsoFXWSSnNLI57ub3Fx95WlaxXhEM5tM832krZIrmKV8ZcLEscWlw5Gx1Hclq1tzgiZjkjqyBAQTaLFJYmSMjle1kwyyNa4hsg1FnAb9CfeqWpEzrKYtMcGF1ZJ1Yi6x/VB2cR5jkDrWzBm69uKndjXe04ms6aMCsgQTJcRkdC2F0jiyM3awuJa0m+obuB1PvWcY6xbeiOK02mY0RGuINwbEag8lpzVXtDtlWwtLY6l4vbU2c4W+s4X/wAly22LBadZq1jPk001RcV2hqqn+XqJJLaAOdoPBo0WlNnx09GFZyWnnKrWyjd8Exqibh0tN+kp6ubLeqaC5pa11+rdlOZrSN9r377WXFkx3397TejXhGvsb1tXTTXRQ5ZRoyrikB5yWaP1ZgLe5adyedJj4fhHe8LfvxT6GzCDNLQAHg6Jsx8mws/EhZ2jX0Yv89PrK0Tpz0/fckbc4PIyKnqm1MdTTTZ2RviYYmRObq6MxW7DvHU27lfZorXWsRp5/P8AdOiuWZtxmWnrqYiAgICAgICAgICAgICAgICAgICAgICAgICAgICD0xhJAAuTwUTMRGskRqvKzZWWBjXVMkNOXgERSPPXZTucYWNLmg/WAWNc9behEyvOOY5ojMHzC7KinceRl6o/1waFPbac6z8tfpqbnSY/fezt2WqSLhsRHMVNOR7+sVf+Vi6+U/hbsb9F5UOipsHlpZZo5KiapimZHE8SiAMYWuc6Rt2hxBIsCfyzra18u9WJ09vDr+f3gtMRWmk8/wCmkrsYCAgICAgICAgICAgICAgICAgICAgICAgICAgICCVhlYYZWSgAljg4A7jYrPLTfpNeq1bbs6t/2rx2nxWUzmOEucyMZTKaWpjIFnNzvvDM2+46OsbEaLkiMmOZmdfhGseXGG3dtGkfiWtT7PNv2Y6sDugbMB9oyQA+5aRtPDjNfnp9YR2Xsn5ao0mBEC4ZVH/hCPj1itG0e2v/ANfwr2fv+SDUYa9upY5o5vsw/sk6LSuas8NflxVmkwhLVQQEBAQEBAQEBAQEBAQEBAQEBAQEBAQEBAQEBAQEBB9DrbkH1zyd5J81GkGrypBAQEBAQEBAQEBAQEBAQEBAQEBAQEBAQEBAQEBAQEBAQEBAQEBAQEBAQEBAQEBAQEBAQEBAQEBAQEBAQEBAQEBAQEBAQEBAQEBAQEBAQEBAQEBAQEBAQEBAQEBAQEBAQEBAQEBAQEBAQEBAQEBAQEBAQEBAQEBAQEBAQEBAQEBAQEBAQEBAQEBAQEBAQEBAQEBAQEBAQEBAQEBAQEBAQEBAQEBAQEBAQEBAQEBAQE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0" name="AutoShape 4" descr="data:image/jpeg;base64,/9j/4AAQSkZJRgABAQAAAQABAAD/2wCEAAkGBxQSERQTEhEWFRQRFRIVFxUXFRgVFREWFBYXGhUXFhMbHDQgGRolGxwWITIiJTUrLjAvFyAzODMsNygtLisBCgoKDg0OGxAQGywkHyUsLDIsLCw0NDQsNSwsLywsLCwsLCwvLCwsLCwsLDQsLCwsNCwsLSwsLCwsLCwsLCwsLP/AABEIAL0BCgMBEQACEQEDEQH/xAAcAAEAAgMBAQEAAAAAAAAAAAAABAUDBgcCAQj/xABNEAABAwIDBAYFCAQKCwEAAAABAAIDBBEFEiEGMUFRBxMiYXGBFBUykaFCUlRig5Ox0SOCkqIkJjNTcqOz0vDxNFVkZYSUssHC4fIW/8QAGQEBAAMBAQAAAAAAAAAAAAAAAAECAwQF/8QANREBAAIBAQUECgICAgMBAAAAAAECAxEEEiExURMiQaEyUmFxgZGxwdHw4fEjQhQzNHKSFf/aAAwDAQACEQMRAD8A4agICAgICAgICAgICAgICAgICAgICAgICAgICAgICAgICAgICAgICAgICAgICAgICAgICAgICAgICAgICAgICAgICAgICAgICAgICAgICAgICAgICAgICAgICAgICAgICAgICAgICAgICAgICAgICAgICAgICAgICAgICAgICAgICAgICAgICAgICAgICAgICAgICAgICAgICAgICAgICAgICAgICAgICAgICAgICAgICAgICAgICAgICAgICAgICAgICAgICCRS0b5MxaNGC7nEhrWAkAZnE2FyQO+6ra8V5piszyeKincw2cLEgEagggi4II0I8EraLRrBMTHNiVkCAgICAgICAgICAgICAgILmg2XqZoxLGxhYeJmibbUjtBzwW6jisL7RjpbdmePulpGK0xrCH6rl/Q9j/SSWxajtkPyHjp2tNVftK8ePLn9Vd2eHtS6TZmpkDy1jbRyOicXSxsAe3e3tOF/JUttGOums8415TyWjHaVXUQlj3MdbMxxabEEXabGzhoR3hbRMTGsKTGk6MalAgICAgICAgICAgILnD3B1FVRh1ntkpp7fzjI+tjePEGVjrcg7ksrzpesz7v35LxxrMMWNyjLTRgWMNO0OJFsxle+a/haQDyTF/tPWfpw+xfwhVrVQQEBAQfQe5BkbI3iy/mVGk9UsrZ4+MIP67lXS3U1joytq4eNMD9o9Ru39ZOsdGVtdT8aMH7aRV3L+t5Qner0ZBiNN9BH38v5qOzyev5Qner0evWdL9Ab9/L+adnk9fyg3q+qes6X6A37+X807PJ6/lBvV9U9Z0v0Bv38v5p2eT1/KDer6p6zpfoDfv5fzTs8nr+UG9X1VXVyNc8ljOradzMxdl0+cdStaxMRpM6qTprwW+ETNFDXNLgHO9FygkAutKSbDjYLHJE9rSff9F6z3LfBd4XikLIsMa+KKRwe+73PeHU/8KJBIa8AadrtfgufJjvNskxMx9+DWtqxFdY/dUukLJIKhoZTzH1hM8MmnEIyllg9pEjc3LiqW1res6zHdjlGv2lMaTE8p4tDrmZZXizRZ7xZrszRYnRrrnMORubr0aTrWJc081izEqYAA0IJAFz18oueJtdZTjyev5QvvV9V69Z0v0Bv38v5p2eT1/KDer6p6zpfoDfv5fzTs8nr+UG9X1T1nS/QG/fy/mnZ5PX8oN6vqnrOl+gN+/l/NOzyev5Qb1fVeHYjTfQQPtpPzU9nk9fyhG9XoxOrYOFIB9rIp3L+t5G9XoxOqYuFOB9o5Tu26o1jowulZwjt+sVbSeqNYY3OHK3mpQ8KRLwmkE08URcGiV7GZjubncBc+9UyWmtJtHgmsazosMflhiklgpATGCWGZ/8AKzZTrpuY243AX01JWWOtr6Xv8I8P7XtaI7tXvAq2KWWGGtbmhu2PrBpNEwnTK8e0Bydew0Fky0msTak6FZiZ0lC2ipGQ1U8UbszIpZGNd84McRf4LTFabUiZVvEROkK5aKiAgICAgmw4TO8BzKeVzTqCI3EHwICynNjjhNo+a8Y7TyiWOtoJITaWMsPIiymmWl/RnVFqWrzhHK0VGtubBBOo8GqJr9VBJJb5jC78FlObHWdJleKWnlDBWUEsRtLE+Mng9jmE+8K9b1tynVWazHOEdWQIPUbC42aCSeAFyfJRMxEaymImeS2ptl6uQXZSyuGUuuGE6Du5929YTtWKJ03oaRivPghVeGSxG0sT2H6zS2/hdaVy0t6M6qzjtHOGMU5ALiNBp4nkFbe8IRu6cZYSrKviAgIPob3JqaMno79Ow7XuKrv16p3Z6PslI9oBLHAHcbGx81EZKTwiUzW0eDFZXVA08uQ8zuUamie3A6ktzClmLfnCJ+X32sqdtj5b0fNbct0QHCxsdCOHJaKvpYbXsbc7ae9NRloH5ZYze1nsNzuFnDVVvGtZhNZ0mGXGI8tRM0ixbLILcrOKjF6Ee6E39KWPD6YyyxxtF3SPY0eLiAEyWitJtPhBWNZiHyudeV5JuS95vzuSmONKRHsLelLArqiAgILXZnApK2obBE0knVx3BjBvc48AFlmyxjpNpWpXenRvTsaw3CSY6aBtbVNGV87/AORa6+oY3W9j/wDS4YxZdo42nSPBtNq04RzR5OmjEb9gQMaNzRFp8Sto2KsR6U/vwUnJ7GwYJ0sU9YPR8Xo43Nfp1rG3a08yw6jxB8lE4Oz4xxjz/nyTF9eHL6KvbzoqMDPSKFxmpnnMAO06NpHP5Q3WK0jPppM8YnlP5TGPe4ePR96GNjo6meZ9VGCynDTZ3M3Go5Wvv/JUy237xXe0jTWU1ruRMzHHwYttOlKbrTBhuWmpojlaWMbmktcZiSNByA170x7NS0b1o+H74qWyWieajwzpGqQctZlrIHaPila03HEtcBcH3qb7HTnThK0Z7crcYfOkDZWOmEFXSOzUVa3NFc9uJ3yo3X3259xB3a6YMlp7t+al6xzhh6PNh5cUmLWnq4YrGWUjRoPyW83HX8VtadFIhvGLbZYdhF6fCqWOaZuj6mTtDMPrb368rBcU4ZzTr4dZ5/COUQ1393h9FC3pqxQG+eG3LqRYfG66K4IrGkTPl+FN72NkwHpPjxA+j4nRwljmm8rLjJYauLTe3iDdc2bBpO9Hlwn8eTbHaZ4Q1fpRo6Zsg9DkY+BoHsG+Qu1Obx5+XCy1wzxn7mTjXi58V1uZ1ro9p4KOkp31bAfW05iaCNWxNDmh2vAvNvB4K8zaote8zHKsfv77HVhtFa+2XO9q8EdRVc1M7Xq3dl3z2HVjvNpC7sOTtKRZz3ruzoqQbLVV0jCdpJqLCIpoRGXOqHsOdmYWOc8xroF5t8Ncm0zW3Ld+7qi0xhiY6sDel+uHyKb7o/3lp/8An4Wfb2SqDpdke7JW0sEsLxlcGMyPAOhtckHThp4hRbYKxxpPFaM8+L1tr0esDI6ygu+lmaZCc1+rbYGwB1+dpzNlXDtNq93J8P5WnFFvR+P8Nuo8KocFw2OumgbJUytBia7tWe9oIDQdALC5KiInJXW3GZ5R4adZ6otMVnSOGnP8OaV/SbiUry70ksF7hrGMDW9wFtfNdEbHiiNJjVn21vBZ4ZiEeNA01UxjK3KTBUtaGda5ov1coG+4v8d3HnyUtsvfpOtfGPvDWLRl4TzaRU1MjWmB4tkcQRbUEGxHw+HjfurWszvw55mY4ShLRVbY1VdZHTue0dYYnZpPlShsjmMzjcXANtm3nS97LHFGlrRHLXl8In7tL8oW+yUrYqHEJmlraiMUzY3kXcxkj3Nl6vkSMovyWW0U370rPLotivuxMxzakutiICAgIOgT1Pq3CY44jaoxMdZI8e02C3ZaDwuCP2nLzojt9onX0a/V0T/jxx1lz9ei5xB9BQdb6HNt3dYMNnN4Khr2MN9Y3EeyCTuOvnZcG049ys2jlPOPu6KX3pjrDNsM001fimG5rPmjkbG64GZwBym/MtcD3WK5dp1nFTJ8Ja1mJvMfFyKpgdG9zHtLXMJa5pFi0g2IIXsVtFo1hxzGk6MSlCxmxqeSmjpHSEwQvc+OOzbNc4m5BtfUk8eKru1id5OszwdO22xH1RhVNhlOcstVH1tS8aOs7eL95uPBluK48N5zzMzyhraNxyBdzEQZWzFosONr99tw8FXTVbXTkCd17gm/+Pgp3YN6UrB8PdVVEUDBZ0z2s7m3OrvAC5Pgq3tuVm0+BEb06Q2npZxVr61tPCbQ4fHHTxgHcWAZyORv2f1Fls9e5vT4pvPFO6SP4ZRUOJt9p7PRp7cJI7kE/v8AlZc+yzOPJbDPhy/fc0y96Is5yvQYN2rG/wAXoD/trh+5IVxV/wDLn/1+7eZ/wxHtaSu1gIO/bE1rmbLTPk0bH14Zu7Tbiw8MxIXnZp1i1Y9aPPTV0450mJnpP3ar0n1z6zDMOqmXMTWlkgGrY5QANeW4gKmx9zNbHbnHL3GXSa70eLla9RzJFBWvhkbLE7K+M5musDY87HRVvSLxu25JraazrDxVVDpHukebvkc5zjYC7nG5NhpvU1rFY0gmdZ1YlKE2ZjnQRvtoxz483ueB8XFZVmIyTHWIn7LzHciWSmaRSzO1s58MfcfbefdlHvS3HJX4/gj0ZVy1UEBAQEG9dLsJZVU4HseiwlvLe69vguDYNN23XV0bRPGPc0Vd7nEBBLwiQtqIXN9pssZHiHCyzyxE0mJ6StT0obJ0hVzmYtLNE8tkBgeHN0LXdUzd/jiufZKxfZ4i0cJ1+rXP3cs6JU+2VNV2OI0IfIAP00JyPdbmLi/mSPBZxsuXF/034dJT2tLenHyZqbZrC6w5aSvMEp9mOoHZcTuAksP+6jt9ox/9leHsT2eO3oyo8Z2UqMPqI21Udml7bPGrHAEE2d4areNorlpaK89OSnZzW0TPLVsHTob4pv0EEIHhYn8SVTYf+uff+DNzhzxdrEQEBBvHRvGIBUYg8dmljcGX3GRw3A8Ceyz7VcW1d+a4o8Z4+6G+HuxN58OXvlpc8znvc9xu57i5xO8lxuT7128mDovRoPTKKvwt3tPZ6RADwljtcDxszyuvP2v/AB5K5Y90/vu1bU41msudSRFtrixN9DvFjb8b+5d8TE8mcxpzdJocBnrNnoWU0LpXivkcWttcNEbhfU8yPeuOb1pnm09NF4iZro14dG+KWv6BL+7f3Zrradpxx4+Uq7krHCeibEJXDroxTR/KklIswC1zlB1/9cFlk22lI4RM+S0YtfFP6RNrY46dmFUJvBTgNkk3dc9pu61uF9/PVZbLgtae1ye+I+/4XyXiI3YatsvtdLRtkiyNmgm9uF+rCeY0000PArfaNlrlmLROlo8YUx5ZrwnjCzFdhE/tQy0x3nLZ8e+55u91tNFhubXTxi3lP4axbDbnwSK3o/bNAZ8NqWVIZcyRDSRgsLWYdee9Tj2u9Z0yxp+/vJFsNZ40lockZaSCLEaEcl3xMTGsOeY0eVKGyUlW1uETxuaC59ZTFhPycsUucj90frLnmuuaJ9n79vk0ie4wQyF2GSNtpHVwvPMdZFK3/wAQpmdM0e2J+sER3J96iW7MQEBAQdV2lwh2JYLSV8PbkoozBUN+VlZYZrd2h8HFcGKOxyW15TPy6fOPo3t34jq5WV3sHxAQbFsNhnXVQe7SKm/SyOO5oZq33ke4Fcm2ZN3HpHOeEOjZ6b19Z5RxYsQilrZKqpjYXNY4vdqB1cY9kkE69kcPmlWxzXDFccz/AGrfXJM3hRLpYiD9AYMBiGy5FT2nQh7Wv9p36N3YIvqTbTyXmZIjHEzXnFo0+Ph7uLqpraYifGGh9IEZrKOlr26uhYKaoBBBa5h7DyDqAST+01W2S25e2KffCM1dYizna9FzCAg9NtxQdgkw/DqfD4KGuq5ad8jWTvDGF7nFxJs6zCAAbD7MLyqWy3y2yUjXw/eMOq+7WkUn3qoYDs6Tf1pUAcurI/GJb9ptMf6+X8s92k/3/C92QZgdFVRzQ4pK9zc1mvjNrEEG5EYI0uufLbNf068I6R/LSunKPr/DWumrCY4MQLoxZs7GzN0s1wdcHKd28HTvC69mnu8OXh7lMk6xGvNkZiE1Ps1C+CaSFxxJ7S6N7o3FvUuNiWm9rgady2isTeZ/eUMp5Q1AbXV/+sKr/mJf7yvuV6I1l0HDq2TGsGkgdI59dhxMrMzi51TFrcOv7RG7XiG8yuPLpjvFp5fb+PpLWusxw/f7ckXcxTMRwuWDIJoyzrGh7b2OZp3EWKpTJW+u7K1qzXmhq6rYdgayWHEaV0N8zpY2EC/aY9wDwRxFr+5YbTWLYp1/ZaY5mLLzpownqMSkc0NDZsrgG6WIaM9x4217+4rHYrd2aT4Svmjlbq0JdrBNpgXQyNHyCyXyHYd/1M8gVlbheJ68Pv8AZeONZhkimyUkjf56WP3QtcT/AGjfiomNcseyPr/RE6Un2q5bKCAgICDfei7bsYa6UTMMkEwa1zBa97+1Y6Hs3WN6a2+rWto3ePNcbT9HUNWPTMGlZLFJdxpy4B0ZO8Nvu/outZc9tqrhtuZPn+U9nv8AGGjzbHV7TY0U3lG4j3jRbRteGf8AaFexv0TqHYOpPbqMtNE3Vz5SAQO5t9/jZZ223Hyp3p9jSuz2njbhDxjuNxMh9DoriG/6SU+1UHv+r/lu3sOC1r9rl5+EdE5MtYruY+XjPV82AxyOmqHNnF6epYYpb6gA7nEcQNQRycU2zDOSsWp6VeMKYbxE6Tyln2n2Gmp3l0A6+B2rHM7bg07rge1p8oacdNyjBt2PJGluFvGJTfBaOMcYQME2Rqqh4Agcxtxmkka5kbBzJIufAarTLtWKkc+PSEUw3tPJvuL7Yw0NG3DKJ4fZr+tlHsmQ62B49qw+C5MWPLkmbX4RPh+9G82pWeHNoezO0zqV7w5vWQTi0sR1DgdLgHS9r+O7kR1bRs0ZIiYnS0cpYUy6Tx5Sn1eybJwZcPla9huTE52V8f1QTw/pWPe7es6bXNO7mjSevgvOz73HHOseaofstWB2X0SYnmGFzf2xouj/AJOLTXehl2N+i5w/YCYDra17KSAb3Pc3O7ua2+/x17iue+21nhijenyaV2eed50hn2WwSnrMZZHTB3okbmyEv3mOFrS8uvwc8W/X3DcNLXvTD/k9Kf36KaVm/d5KbbvG/TK+eYHsF5bHyEbNGW8QL+ZWuCm5SIUvbenVQLVV9DrIaurY9bE9noKkaz4W7qpOJMTrNuf6s37nLjwx2d5p8vd+8Gt+PeU1Wf4sQj/eb/7By3rPfmP3lCk8oaCtVV3sdtA+gq46hm5ps9vz2O0c0+Sxz4u0pML0tpK26S8EZDUCop9aatHXRkbml2r2d2pvbvtwXPsOabUnHb0q8Ph4L5qaTvR4pVEY8To46dzwyrpAWxF26VnBp56Ad4tfcSsrzbZcs201pbn7JaREZaxHjDWp9mqtjshpZSfqMLwfBzbg+S7a7TitGsWhhOK8cNJdR6J9iXUsnp+I2hjhF4mPIzZ/nEfJsOG8k7tFy5NqxWtERPCPPpDWuO8Ro1HpTxynr6x09O42sG9oWzZdLtO732W2CLRrMxprOqcmm7Ea8YatgeDy1c7YIRd782/QNDQXOcTyABK2y5a4670sK0m06M7pIqfrGxuMz3sdHmylkbQ7RzgCczja9r256rOIvl0m0aRz6z/C/CmsRxRosj4Q0yBj43OIBByvDrX7Q3OBHHQg79NbTvVvrEaxPlorGk10YaijcxrHOByyZsrrENdl0Nid/kr1yRaZiPBFqzERKOrqiAgICCVQYjLA7NDK+N3NriPfbeqXx0vGlo1Wraa8l3/++xG1vTJP3T8bLnjYcEf6/Vp29+qmxDFJpzeaZ8h+s4kDwG4eS6KY6U9GNGdr2tzlDV1RBY4fjk8AtFK5o5b2/snRYZNnxZONoaVy3rylJxHaysnZ1clS8sO9gsxpB4FrQLjuKmmz4qTrWC2W9ucqYFbMwoPUMrmHM1xaRuIJBHmFExExpKYmY4ws49patosKmT9o/isv+Pi9WGnb5OsoFXWSSnNLI57ub3Fx95WlaxXhEM5tM832krZIrmKV8ZcLEscWlw5Gx1Hclq1tzgiZjkjqyBAQTaLFJYmSMjle1kwyyNa4hsg1FnAb9CfeqWpEzrKYtMcGF1ZJ1Yi6x/VB2cR5jkDrWzBm69uKndjXe04ms6aMCsgQTJcRkdC2F0jiyM3awuJa0m+obuB1PvWcY6xbeiOK02mY0RGuINwbEag8lpzVXtDtlWwtLY6l4vbU2c4W+s4X/wAly22LBadZq1jPk001RcV2hqqn+XqJJLaAOdoPBo0WlNnx09GFZyWnnKrWyjd8Exqibh0tN+kp6ubLeqaC5pa11+rdlOZrSN9r377WXFkx3397TejXhGvsb1tXTTXRQ5ZRoyrikB5yWaP1ZgLe5adyedJj4fhHe8LfvxT6GzCDNLQAHg6Jsx8mws/EhZ2jX0Yv89PrK0Tpz0/fckbc4PIyKnqm1MdTTTZ2RviYYmRObq6MxW7DvHU27lfZorXWsRp5/P8AdOiuWZtxmWnrqYiAgICAgICAgICAgICAgICAgICAgICAgICAgICD0xhJAAuTwUTMRGskRqvKzZWWBjXVMkNOXgERSPPXZTucYWNLmg/WAWNc9behEyvOOY5ojMHzC7KinceRl6o/1waFPbac6z8tfpqbnSY/fezt2WqSLhsRHMVNOR7+sVf+Vi6+U/hbsb9F5UOipsHlpZZo5KiapimZHE8SiAMYWuc6Rt2hxBIsCfyzra18u9WJ09vDr+f3gtMRWmk8/wCmkrsYCAgICAgICAgICAgICAgICAgICAgICAgICAgICCVhlYYZWSgAljg4A7jYrPLTfpNeq1bbs6t/2rx2nxWUzmOEucyMZTKaWpjIFnNzvvDM2+46OsbEaLkiMmOZmdfhGseXGG3dtGkfiWtT7PNv2Y6sDugbMB9oyQA+5aRtPDjNfnp9YR2Xsn5ao0mBEC4ZVH/hCPj1itG0e2v/ANfwr2fv+SDUYa9upY5o5vsw/sk6LSuas8NflxVmkwhLVQQEBAQEBAQEBAQEBAQEBAQEBAQEBAQEBAQEBAQEBB9DrbkH1zyd5J81GkGrypBAQEBAQEBAQEBAQEBAQEBAQEBAQEBAQEBAQEBAQEBAQEBAQEBAQEBAQEBAQEBAQEBAQEBAQEBAQEBAQEBAQEBAQEBAQEBAQEBAQEBAQEBAQEBAQEBAQEBAQEBAQEBAQEBAQEBAQEBAQEBAQEBAQEBAQEBAQEBAQEBAQEBAQEBAQEBAQEBAQEBAQEBAQEBAQEBAQEBAQEBAQEBAQEBAQEBAQEBAQEBAQEBAQEBAQE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4" name="AutoShape 8" descr="data:image/jpeg;base64,/9j/4AAQSkZJRgABAQAAAQABAAD/2wCEAAkGBxQSERQTEhEWFRQRFRIVFxUXFRgVFREWFBYXGhUXFhMbHDQgGRolGxwWITIiJTUrLjAvFyAzODMsNygtLisBCgoKDg0OGxAQGywkHyUsLDIsLCw0NDQsNSwsLywsLCwsLCwvLCwsLCwsLDQsLCwsNCwsLSwsLCwsLCwsLCwsLP/AABEIAL0BCgMBEQACEQEDEQH/xAAcAAEAAgMBAQEAAAAAAAAAAAAABAUDBgcCAQj/xABNEAABAwIDBAYFCAQKCwEAAAABAAIDBBEFEiEGMUFRBxMiYXGBFBUykaFCUlRig5Ox0SOCkqIkJjNTcqOz0vDxNFVkZYSUssHC4fIW/8QAGQEBAAMBAQAAAAAAAAAAAAAAAAECAwQF/8QANREBAAIBAQUECgICAgMBAAAAAAECAxEEEiExURMiQaEyUmFxgZGxwdHw4fEjQhQzNHKSFf/aAAwDAQACEQMRAD8A4agICAgICAgICAgICAgICAgICAgICAgICAgICAgICAgICAgICAgICAgICAgICAgICAgICAgICAgICAgICAgICAgICAgICAgICAgICAgICAgICAgICAgICAgICAgICAgICAgICAgICAgICAgICAgICAgICAgICAgICAgICAgICAgICAgICAgICAgICAgICAgICAgICAgICAgICAgICAgICAgICAgICAgICAgICAgICAgICAgICAgICAgICAgICAgICAgICAgICCRS0b5MxaNGC7nEhrWAkAZnE2FyQO+6ra8V5piszyeKincw2cLEgEagggi4II0I8EraLRrBMTHNiVkCAgICAgICAgICAgICAgILmg2XqZoxLGxhYeJmibbUjtBzwW6jisL7RjpbdmePulpGK0xrCH6rl/Q9j/SSWxajtkPyHjp2tNVftK8ePLn9Vd2eHtS6TZmpkDy1jbRyOicXSxsAe3e3tOF/JUttGOums8415TyWjHaVXUQlj3MdbMxxabEEXabGzhoR3hbRMTGsKTGk6MalAgICAgICAgICAgILnD3B1FVRh1ntkpp7fzjI+tjePEGVjrcg7ksrzpesz7v35LxxrMMWNyjLTRgWMNO0OJFsxle+a/haQDyTF/tPWfpw+xfwhVrVQQEBAQfQe5BkbI3iy/mVGk9UsrZ4+MIP67lXS3U1joytq4eNMD9o9Ru39ZOsdGVtdT8aMH7aRV3L+t5Qner0ZBiNN9BH38v5qOzyev5Qner0evWdL9Ab9/L+adnk9fyg3q+qes6X6A37+X807PJ6/lBvV9U9Z0v0Bv38v5p2eT1/KDer6p6zpfoDfv5fzTs8nr+UG9X1VXVyNc8ljOradzMxdl0+cdStaxMRpM6qTprwW+ETNFDXNLgHO9FygkAutKSbDjYLHJE9rSff9F6z3LfBd4XikLIsMa+KKRwe+73PeHU/8KJBIa8AadrtfgufJjvNskxMx9+DWtqxFdY/dUukLJIKhoZTzH1hM8MmnEIyllg9pEjc3LiqW1res6zHdjlGv2lMaTE8p4tDrmZZXizRZ7xZrszRYnRrrnMORubr0aTrWJc081izEqYAA0IJAFz18oueJtdZTjyev5QvvV9V69Z0v0Bv38v5p2eT1/KDer6p6zpfoDfv5fzTs8nr+UG9X1T1nS/QG/fy/mnZ5PX8oN6vqnrOl+gN+/l/NOzyev5Qb1fVeHYjTfQQPtpPzU9nk9fyhG9XoxOrYOFIB9rIp3L+t5G9XoxOqYuFOB9o5Tu26o1jowulZwjt+sVbSeqNYY3OHK3mpQ8KRLwmkE08URcGiV7GZjubncBc+9UyWmtJtHgmsazosMflhiklgpATGCWGZ/8AKzZTrpuY243AX01JWWOtr6Xv8I8P7XtaI7tXvAq2KWWGGtbmhu2PrBpNEwnTK8e0Bydew0Fky0msTak6FZiZ0lC2ipGQ1U8UbszIpZGNd84McRf4LTFabUiZVvEROkK5aKiAgICAgmw4TO8BzKeVzTqCI3EHwICynNjjhNo+a8Y7TyiWOtoJITaWMsPIiymmWl/RnVFqWrzhHK0VGtubBBOo8GqJr9VBJJb5jC78FlObHWdJleKWnlDBWUEsRtLE+Mng9jmE+8K9b1tynVWazHOEdWQIPUbC42aCSeAFyfJRMxEaymImeS2ptl6uQXZSyuGUuuGE6Du5929YTtWKJ03oaRivPghVeGSxG0sT2H6zS2/hdaVy0t6M6qzjtHOGMU5ALiNBp4nkFbe8IRu6cZYSrKviAgIPob3JqaMno79Ow7XuKrv16p3Z6PslI9oBLHAHcbGx81EZKTwiUzW0eDFZXVA08uQ8zuUamie3A6ktzClmLfnCJ+X32sqdtj5b0fNbct0QHCxsdCOHJaKvpYbXsbc7ae9NRloH5ZYze1nsNzuFnDVVvGtZhNZ0mGXGI8tRM0ixbLILcrOKjF6Ee6E39KWPD6YyyxxtF3SPY0eLiAEyWitJtPhBWNZiHyudeV5JuS95vzuSmONKRHsLelLArqiAgILXZnApK2obBE0knVx3BjBvc48AFlmyxjpNpWpXenRvTsaw3CSY6aBtbVNGV87/AORa6+oY3W9j/wDS4YxZdo42nSPBtNq04RzR5OmjEb9gQMaNzRFp8Sto2KsR6U/vwUnJ7GwYJ0sU9YPR8Xo43Nfp1rG3a08yw6jxB8lE4Oz4xxjz/nyTF9eHL6KvbzoqMDPSKFxmpnnMAO06NpHP5Q3WK0jPppM8YnlP5TGPe4ePR96GNjo6meZ9VGCynDTZ3M3Go5Wvv/JUy237xXe0jTWU1ruRMzHHwYttOlKbrTBhuWmpojlaWMbmktcZiSNByA170x7NS0b1o+H74qWyWieajwzpGqQctZlrIHaPila03HEtcBcH3qb7HTnThK0Z7crcYfOkDZWOmEFXSOzUVa3NFc9uJ3yo3X3259xB3a6YMlp7t+al6xzhh6PNh5cUmLWnq4YrGWUjRoPyW83HX8VtadFIhvGLbZYdhF6fCqWOaZuj6mTtDMPrb368rBcU4ZzTr4dZ5/COUQ1393h9FC3pqxQG+eG3LqRYfG66K4IrGkTPl+FN72NkwHpPjxA+j4nRwljmm8rLjJYauLTe3iDdc2bBpO9Hlwn8eTbHaZ4Q1fpRo6Zsg9DkY+BoHsG+Qu1Obx5+XCy1wzxn7mTjXi58V1uZ1ro9p4KOkp31bAfW05iaCNWxNDmh2vAvNvB4K8zaote8zHKsfv77HVhtFa+2XO9q8EdRVc1M7Xq3dl3z2HVjvNpC7sOTtKRZz3ruzoqQbLVV0jCdpJqLCIpoRGXOqHsOdmYWOc8xroF5t8Ncm0zW3Ld+7qi0xhiY6sDel+uHyKb7o/3lp/8An4Wfb2SqDpdke7JW0sEsLxlcGMyPAOhtckHThp4hRbYKxxpPFaM8+L1tr0esDI6ygu+lmaZCc1+rbYGwB1+dpzNlXDtNq93J8P5WnFFvR+P8Nuo8KocFw2OumgbJUytBia7tWe9oIDQdALC5KiInJXW3GZ5R4adZ6otMVnSOGnP8OaV/SbiUry70ksF7hrGMDW9wFtfNdEbHiiNJjVn21vBZ4ZiEeNA01UxjK3KTBUtaGda5ov1coG+4v8d3HnyUtsvfpOtfGPvDWLRl4TzaRU1MjWmB4tkcQRbUEGxHw+HjfurWszvw55mY4ShLRVbY1VdZHTue0dYYnZpPlShsjmMzjcXANtm3nS97LHFGlrRHLXl8In7tL8oW+yUrYqHEJmlraiMUzY3kXcxkj3Nl6vkSMovyWW0U370rPLotivuxMxzakutiICAgIOgT1Pq3CY44jaoxMdZI8e02C3ZaDwuCP2nLzojt9onX0a/V0T/jxx1lz9ei5xB9BQdb6HNt3dYMNnN4Khr2MN9Y3EeyCTuOvnZcG049ys2jlPOPu6KX3pjrDNsM001fimG5rPmjkbG64GZwBym/MtcD3WK5dp1nFTJ8Ja1mJvMfFyKpgdG9zHtLXMJa5pFi0g2IIXsVtFo1hxzGk6MSlCxmxqeSmjpHSEwQvc+OOzbNc4m5BtfUk8eKru1id5OszwdO22xH1RhVNhlOcstVH1tS8aOs7eL95uPBluK48N5zzMzyhraNxyBdzEQZWzFosONr99tw8FXTVbXTkCd17gm/+Pgp3YN6UrB8PdVVEUDBZ0z2s7m3OrvAC5Pgq3tuVm0+BEb06Q2npZxVr61tPCbQ4fHHTxgHcWAZyORv2f1Fls9e5vT4pvPFO6SP4ZRUOJt9p7PRp7cJI7kE/v8AlZc+yzOPJbDPhy/fc0y96Is5yvQYN2rG/wAXoD/trh+5IVxV/wDLn/1+7eZ/wxHtaSu1gIO/bE1rmbLTPk0bH14Zu7Tbiw8MxIXnZp1i1Y9aPPTV0450mJnpP3ar0n1z6zDMOqmXMTWlkgGrY5QANeW4gKmx9zNbHbnHL3GXSa70eLla9RzJFBWvhkbLE7K+M5musDY87HRVvSLxu25JraazrDxVVDpHukebvkc5zjYC7nG5NhpvU1rFY0gmdZ1YlKE2ZjnQRvtoxz483ueB8XFZVmIyTHWIn7LzHciWSmaRSzO1s58MfcfbefdlHvS3HJX4/gj0ZVy1UEBAQEG9dLsJZVU4HseiwlvLe69vguDYNN23XV0bRPGPc0Vd7nEBBLwiQtqIXN9pssZHiHCyzyxE0mJ6StT0obJ0hVzmYtLNE8tkBgeHN0LXdUzd/jiufZKxfZ4i0cJ1+rXP3cs6JU+2VNV2OI0IfIAP00JyPdbmLi/mSPBZxsuXF/034dJT2tLenHyZqbZrC6w5aSvMEp9mOoHZcTuAksP+6jt9ox/9leHsT2eO3oyo8Z2UqMPqI21Udml7bPGrHAEE2d4areNorlpaK89OSnZzW0TPLVsHTob4pv0EEIHhYn8SVTYf+uff+DNzhzxdrEQEBBvHRvGIBUYg8dmljcGX3GRw3A8Ceyz7VcW1d+a4o8Z4+6G+HuxN58OXvlpc8znvc9xu57i5xO8lxuT7128mDovRoPTKKvwt3tPZ6RADwljtcDxszyuvP2v/AB5K5Y90/vu1bU41msudSRFtrixN9DvFjb8b+5d8TE8mcxpzdJocBnrNnoWU0LpXivkcWttcNEbhfU8yPeuOb1pnm09NF4iZro14dG+KWv6BL+7f3Zrradpxx4+Uq7krHCeibEJXDroxTR/KklIswC1zlB1/9cFlk22lI4RM+S0YtfFP6RNrY46dmFUJvBTgNkk3dc9pu61uF9/PVZbLgtae1ye+I+/4XyXiI3YatsvtdLRtkiyNmgm9uF+rCeY0000PArfaNlrlmLROlo8YUx5ZrwnjCzFdhE/tQy0x3nLZ8e+55u91tNFhubXTxi3lP4axbDbnwSK3o/bNAZ8NqWVIZcyRDSRgsLWYdee9Tj2u9Z0yxp+/vJFsNZ40lockZaSCLEaEcl3xMTGsOeY0eVKGyUlW1uETxuaC59ZTFhPycsUucj90frLnmuuaJ9n79vk0ie4wQyF2GSNtpHVwvPMdZFK3/wAQpmdM0e2J+sER3J96iW7MQEBAQdV2lwh2JYLSV8PbkoozBUN+VlZYZrd2h8HFcGKOxyW15TPy6fOPo3t34jq5WV3sHxAQbFsNhnXVQe7SKm/SyOO5oZq33ke4Fcm2ZN3HpHOeEOjZ6b19Z5RxYsQilrZKqpjYXNY4vdqB1cY9kkE69kcPmlWxzXDFccz/AGrfXJM3hRLpYiD9AYMBiGy5FT2nQh7Wv9p36N3YIvqTbTyXmZIjHEzXnFo0+Ph7uLqpraYifGGh9IEZrKOlr26uhYKaoBBBa5h7DyDqAST+01W2S25e2KffCM1dYizna9FzCAg9NtxQdgkw/DqfD4KGuq5ad8jWTvDGF7nFxJs6zCAAbD7MLyqWy3y2yUjXw/eMOq+7WkUn3qoYDs6Tf1pUAcurI/GJb9ptMf6+X8s92k/3/C92QZgdFVRzQ4pK9zc1mvjNrEEG5EYI0uufLbNf068I6R/LSunKPr/DWumrCY4MQLoxZs7GzN0s1wdcHKd28HTvC69mnu8OXh7lMk6xGvNkZiE1Ps1C+CaSFxxJ7S6N7o3FvUuNiWm9rgady2isTeZ/eUMp5Q1AbXV/+sKr/mJf7yvuV6I1l0HDq2TGsGkgdI59dhxMrMzi51TFrcOv7RG7XiG8yuPLpjvFp5fb+PpLWusxw/f7ckXcxTMRwuWDIJoyzrGh7b2OZp3EWKpTJW+u7K1qzXmhq6rYdgayWHEaV0N8zpY2EC/aY9wDwRxFr+5YbTWLYp1/ZaY5mLLzpownqMSkc0NDZsrgG6WIaM9x4217+4rHYrd2aT4Svmjlbq0JdrBNpgXQyNHyCyXyHYd/1M8gVlbheJ68Pv8AZeONZhkimyUkjf56WP3QtcT/AGjfiomNcseyPr/RE6Un2q5bKCAgICDfei7bsYa6UTMMkEwa1zBa97+1Y6Hs3WN6a2+rWto3ePNcbT9HUNWPTMGlZLFJdxpy4B0ZO8Nvu/outZc9tqrhtuZPn+U9nv8AGGjzbHV7TY0U3lG4j3jRbRteGf8AaFexv0TqHYOpPbqMtNE3Vz5SAQO5t9/jZZ223Hyp3p9jSuz2njbhDxjuNxMh9DoriG/6SU+1UHv+r/lu3sOC1r9rl5+EdE5MtYruY+XjPV82AxyOmqHNnF6epYYpb6gA7nEcQNQRycU2zDOSsWp6VeMKYbxE6Tyln2n2Gmp3l0A6+B2rHM7bg07rge1p8oacdNyjBt2PJGluFvGJTfBaOMcYQME2Rqqh4Agcxtxmkka5kbBzJIufAarTLtWKkc+PSEUw3tPJvuL7Yw0NG3DKJ4fZr+tlHsmQ62B49qw+C5MWPLkmbX4RPh+9G82pWeHNoezO0zqV7w5vWQTi0sR1DgdLgHS9r+O7kR1bRs0ZIiYnS0cpYUy6Tx5Sn1eybJwZcPla9huTE52V8f1QTw/pWPe7es6bXNO7mjSevgvOz73HHOseaofstWB2X0SYnmGFzf2xouj/AJOLTXehl2N+i5w/YCYDra17KSAb3Pc3O7ua2+/x17iue+21nhijenyaV2eed50hn2WwSnrMZZHTB3okbmyEv3mOFrS8uvwc8W/X3DcNLXvTD/k9Kf36KaVm/d5KbbvG/TK+eYHsF5bHyEbNGW8QL+ZWuCm5SIUvbenVQLVV9DrIaurY9bE9noKkaz4W7qpOJMTrNuf6s37nLjwx2d5p8vd+8Gt+PeU1Wf4sQj/eb/7By3rPfmP3lCk8oaCtVV3sdtA+gq46hm5ps9vz2O0c0+Sxz4u0pML0tpK26S8EZDUCop9aatHXRkbml2r2d2pvbvtwXPsOabUnHb0q8Ph4L5qaTvR4pVEY8To46dzwyrpAWxF26VnBp56Ad4tfcSsrzbZcs201pbn7JaREZaxHjDWp9mqtjshpZSfqMLwfBzbg+S7a7TitGsWhhOK8cNJdR6J9iXUsnp+I2hjhF4mPIzZ/nEfJsOG8k7tFy5NqxWtERPCPPpDWuO8Ro1HpTxynr6x09O42sG9oWzZdLtO732W2CLRrMxprOqcmm7Ea8YatgeDy1c7YIRd782/QNDQXOcTyABK2y5a4670sK0m06M7pIqfrGxuMz3sdHmylkbQ7RzgCczja9r256rOIvl0m0aRz6z/C/CmsRxRosj4Q0yBj43OIBByvDrX7Q3OBHHQg79NbTvVvrEaxPlorGk10YaijcxrHOByyZsrrENdl0Nid/kr1yRaZiPBFqzERKOrqiAgICCVQYjLA7NDK+N3NriPfbeqXx0vGlo1Wraa8l3/++xG1vTJP3T8bLnjYcEf6/Vp29+qmxDFJpzeaZ8h+s4kDwG4eS6KY6U9GNGdr2tzlDV1RBY4fjk8AtFK5o5b2/snRYZNnxZONoaVy3rylJxHaysnZ1clS8sO9gsxpB4FrQLjuKmmz4qTrWC2W9ucqYFbMwoPUMrmHM1xaRuIJBHmFExExpKYmY4ws49patosKmT9o/isv+Pi9WGnb5OsoFXWSSnNLI57ub3Fx95WlaxXhEM5tM832krZIrmKV8ZcLEscWlw5Gx1Hclq1tzgiZjkjqyBAQTaLFJYmSMjle1kwyyNa4hsg1FnAb9CfeqWpEzrKYtMcGF1ZJ1Yi6x/VB2cR5jkDrWzBm69uKndjXe04ms6aMCsgQTJcRkdC2F0jiyM3awuJa0m+obuB1PvWcY6xbeiOK02mY0RGuINwbEag8lpzVXtDtlWwtLY6l4vbU2c4W+s4X/wAly22LBadZq1jPk001RcV2hqqn+XqJJLaAOdoPBo0WlNnx09GFZyWnnKrWyjd8Exqibh0tN+kp6ubLeqaC5pa11+rdlOZrSN9r377WXFkx3397TejXhGvsb1tXTTXRQ5ZRoyrikB5yWaP1ZgLe5adyedJj4fhHe8LfvxT6GzCDNLQAHg6Jsx8mws/EhZ2jX0Yv89PrK0Tpz0/fckbc4PIyKnqm1MdTTTZ2RviYYmRObq6MxW7DvHU27lfZorXWsRp5/P8AdOiuWZtxmWnrqYiAgICAgICAgICAgICAgICAgICAgICAgICAgICD0xhJAAuTwUTMRGskRqvKzZWWBjXVMkNOXgERSPPXZTucYWNLmg/WAWNc9behEyvOOY5ojMHzC7KinceRl6o/1waFPbac6z8tfpqbnSY/fezt2WqSLhsRHMVNOR7+sVf+Vi6+U/hbsb9F5UOipsHlpZZo5KiapimZHE8SiAMYWuc6Rt2hxBIsCfyzra18u9WJ09vDr+f3gtMRWmk8/wCmkrsYCAgICAgICAgICAgICAgICAgICAgICAgICAgICCVhlYYZWSgAljg4A7jYrPLTfpNeq1bbs6t/2rx2nxWUzmOEucyMZTKaWpjIFnNzvvDM2+46OsbEaLkiMmOZmdfhGseXGG3dtGkfiWtT7PNv2Y6sDugbMB9oyQA+5aRtPDjNfnp9YR2Xsn5ao0mBEC4ZVH/hCPj1itG0e2v/ANfwr2fv+SDUYa9upY5o5vsw/sk6LSuas8NflxVmkwhLVQQEBAQEBAQEBAQEBAQEBAQEBAQEBAQEBAQEBAQEBB9DrbkH1zyd5J81GkGrypBAQEBAQEBAQEBAQEBAQEBAQEBAQEBAQEBAQEBAQEBAQEBAQEBAQEBAQEBAQEBAQEBAQEBAQEBAQEBAQEBAQEBAQEBAQEBAQEBAQEBAQEBAQEBAQEBAQEBAQEBAQEBAQEBAQEBAQEBAQEBAQEBAQEBAQEBAQEBAQEBAQEBAQEBAQEBAQEBAQEBAQEBAQEBAQEBAQEBAQEBAQEBAQEBAQEBAQEBAQEBAQEBAQEBAQE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6" name="AutoShape 10" descr="data:image/jpeg;base64,/9j/4AAQSkZJRgABAQAAAQABAAD/2wCEAAkGBxQSERQTEhEWFRQRFRIVFxUXFRgVFREWFBYXGhUXFhMbHDQgGRolGxwWITIiJTUrLjAvFyAzODMsNygtLisBCgoKDg0OGxAQGywkHyUsLDIsLCw0NDQsNSwsLywsLCwsLCwvLCwsLCwsLDQsLCwsNCwsLSwsLCwsLCwsLCwsLP/AABEIAL0BCgMBEQACEQEDEQH/xAAcAAEAAgMBAQEAAAAAAAAAAAAABAUDBgcCAQj/xABNEAABAwIDBAYFCAQKCwEAAAABAAIDBBEFEiEGMUFRBxMiYXGBFBUykaFCUlRig5Ox0SOCkqIkJjNTcqOz0vDxNFVkZYSUssHC4fIW/8QAGQEBAAMBAQAAAAAAAAAAAAAAAAECAwQF/8QANREBAAIBAQUECgICAgMBAAAAAAECAxEEEiExURMiQaEyUmFxgZGxwdHw4fEjQhQzNHKSFf/aAAwDAQACEQMRAD8A4agICAgICAgICAgICAgICAgICAgICAgICAgICAgICAgICAgICAgICAgICAgICAgICAgICAgICAgICAgICAgICAgICAgICAgICAgICAgICAgICAgICAgICAgICAgICAgICAgICAgICAgICAgICAgICAgICAgICAgICAgICAgICAgICAgICAgICAgICAgICAgICAgICAgICAgICAgICAgICAgICAgICAgICAgICAgICAgICAgICAgICAgICAgICAgICAgICAgICCRS0b5MxaNGC7nEhrWAkAZnE2FyQO+6ra8V5piszyeKincw2cLEgEagggi4II0I8EraLRrBMTHNiVkCAgICAgICAgICAgICAgILmg2XqZoxLGxhYeJmibbUjtBzwW6jisL7RjpbdmePulpGK0xrCH6rl/Q9j/SSWxajtkPyHjp2tNVftK8ePLn9Vd2eHtS6TZmpkDy1jbRyOicXSxsAe3e3tOF/JUttGOums8415TyWjHaVXUQlj3MdbMxxabEEXabGzhoR3hbRMTGsKTGk6MalAgICAgICAgICAgILnD3B1FVRh1ntkpp7fzjI+tjePEGVjrcg7ksrzpesz7v35LxxrMMWNyjLTRgWMNO0OJFsxle+a/haQDyTF/tPWfpw+xfwhVrVQQEBAQfQe5BkbI3iy/mVGk9UsrZ4+MIP67lXS3U1joytq4eNMD9o9Ru39ZOsdGVtdT8aMH7aRV3L+t5Qner0ZBiNN9BH38v5qOzyev5Qner0evWdL9Ab9/L+adnk9fyg3q+qes6X6A37+X807PJ6/lBvV9U9Z0v0Bv38v5p2eT1/KDer6p6zpfoDfv5fzTs8nr+UG9X1VXVyNc8ljOradzMxdl0+cdStaxMRpM6qTprwW+ETNFDXNLgHO9FygkAutKSbDjYLHJE9rSff9F6z3LfBd4XikLIsMa+KKRwe+73PeHU/8KJBIa8AadrtfgufJjvNskxMx9+DWtqxFdY/dUukLJIKhoZTzH1hM8MmnEIyllg9pEjc3LiqW1res6zHdjlGv2lMaTE8p4tDrmZZXizRZ7xZrszRYnRrrnMORubr0aTrWJc081izEqYAA0IJAFz18oueJtdZTjyev5QvvV9V69Z0v0Bv38v5p2eT1/KDer6p6zpfoDfv5fzTs8nr+UG9X1T1nS/QG/fy/mnZ5PX8oN6vqnrOl+gN+/l/NOzyev5Qb1fVeHYjTfQQPtpPzU9nk9fyhG9XoxOrYOFIB9rIp3L+t5G9XoxOqYuFOB9o5Tu26o1jowulZwjt+sVbSeqNYY3OHK3mpQ8KRLwmkE08URcGiV7GZjubncBc+9UyWmtJtHgmsazosMflhiklgpATGCWGZ/8AKzZTrpuY243AX01JWWOtr6Xv8I8P7XtaI7tXvAq2KWWGGtbmhu2PrBpNEwnTK8e0Bydew0Fky0msTak6FZiZ0lC2ipGQ1U8UbszIpZGNd84McRf4LTFabUiZVvEROkK5aKiAgICAgmw4TO8BzKeVzTqCI3EHwICynNjjhNo+a8Y7TyiWOtoJITaWMsPIiymmWl/RnVFqWrzhHK0VGtubBBOo8GqJr9VBJJb5jC78FlObHWdJleKWnlDBWUEsRtLE+Mng9jmE+8K9b1tynVWazHOEdWQIPUbC42aCSeAFyfJRMxEaymImeS2ptl6uQXZSyuGUuuGE6Du5929YTtWKJ03oaRivPghVeGSxG0sT2H6zS2/hdaVy0t6M6qzjtHOGMU5ALiNBp4nkFbe8IRu6cZYSrKviAgIPob3JqaMno79Ow7XuKrv16p3Z6PslI9oBLHAHcbGx81EZKTwiUzW0eDFZXVA08uQ8zuUamie3A6ktzClmLfnCJ+X32sqdtj5b0fNbct0QHCxsdCOHJaKvpYbXsbc7ae9NRloH5ZYze1nsNzuFnDVVvGtZhNZ0mGXGI8tRM0ixbLILcrOKjF6Ee6E39KWPD6YyyxxtF3SPY0eLiAEyWitJtPhBWNZiHyudeV5JuS95vzuSmONKRHsLelLArqiAgILXZnApK2obBE0knVx3BjBvc48AFlmyxjpNpWpXenRvTsaw3CSY6aBtbVNGV87/AORa6+oY3W9j/wDS4YxZdo42nSPBtNq04RzR5OmjEb9gQMaNzRFp8Sto2KsR6U/vwUnJ7GwYJ0sU9YPR8Xo43Nfp1rG3a08yw6jxB8lE4Oz4xxjz/nyTF9eHL6KvbzoqMDPSKFxmpnnMAO06NpHP5Q3WK0jPppM8YnlP5TGPe4ePR96GNjo6meZ9VGCynDTZ3M3Go5Wvv/JUy237xXe0jTWU1ruRMzHHwYttOlKbrTBhuWmpojlaWMbmktcZiSNByA170x7NS0b1o+H74qWyWieajwzpGqQctZlrIHaPila03HEtcBcH3qb7HTnThK0Z7crcYfOkDZWOmEFXSOzUVa3NFc9uJ3yo3X3259xB3a6YMlp7t+al6xzhh6PNh5cUmLWnq4YrGWUjRoPyW83HX8VtadFIhvGLbZYdhF6fCqWOaZuj6mTtDMPrb368rBcU4ZzTr4dZ5/COUQ1393h9FC3pqxQG+eG3LqRYfG66K4IrGkTPl+FN72NkwHpPjxA+j4nRwljmm8rLjJYauLTe3iDdc2bBpO9Hlwn8eTbHaZ4Q1fpRo6Zsg9DkY+BoHsG+Qu1Obx5+XCy1wzxn7mTjXi58V1uZ1ro9p4KOkp31bAfW05iaCNWxNDmh2vAvNvB4K8zaote8zHKsfv77HVhtFa+2XO9q8EdRVc1M7Xq3dl3z2HVjvNpC7sOTtKRZz3ruzoqQbLVV0jCdpJqLCIpoRGXOqHsOdmYWOc8xroF5t8Ncm0zW3Ld+7qi0xhiY6sDel+uHyKb7o/3lp/8An4Wfb2SqDpdke7JW0sEsLxlcGMyPAOhtckHThp4hRbYKxxpPFaM8+L1tr0esDI6ygu+lmaZCc1+rbYGwB1+dpzNlXDtNq93J8P5WnFFvR+P8Nuo8KocFw2OumgbJUytBia7tWe9oIDQdALC5KiInJXW3GZ5R4adZ6otMVnSOGnP8OaV/SbiUry70ksF7hrGMDW9wFtfNdEbHiiNJjVn21vBZ4ZiEeNA01UxjK3KTBUtaGda5ov1coG+4v8d3HnyUtsvfpOtfGPvDWLRl4TzaRU1MjWmB4tkcQRbUEGxHw+HjfurWszvw55mY4ShLRVbY1VdZHTue0dYYnZpPlShsjmMzjcXANtm3nS97LHFGlrRHLXl8In7tL8oW+yUrYqHEJmlraiMUzY3kXcxkj3Nl6vkSMovyWW0U370rPLotivuxMxzakutiICAgIOgT1Pq3CY44jaoxMdZI8e02C3ZaDwuCP2nLzojt9onX0a/V0T/jxx1lz9ei5xB9BQdb6HNt3dYMNnN4Khr2MN9Y3EeyCTuOvnZcG049ys2jlPOPu6KX3pjrDNsM001fimG5rPmjkbG64GZwBym/MtcD3WK5dp1nFTJ8Ja1mJvMfFyKpgdG9zHtLXMJa5pFi0g2IIXsVtFo1hxzGk6MSlCxmxqeSmjpHSEwQvc+OOzbNc4m5BtfUk8eKru1id5OszwdO22xH1RhVNhlOcstVH1tS8aOs7eL95uPBluK48N5zzMzyhraNxyBdzEQZWzFosONr99tw8FXTVbXTkCd17gm/+Pgp3YN6UrB8PdVVEUDBZ0z2s7m3OrvAC5Pgq3tuVm0+BEb06Q2npZxVr61tPCbQ4fHHTxgHcWAZyORv2f1Fls9e5vT4pvPFO6SP4ZRUOJt9p7PRp7cJI7kE/v8AlZc+yzOPJbDPhy/fc0y96Is5yvQYN2rG/wAXoD/trh+5IVxV/wDLn/1+7eZ/wxHtaSu1gIO/bE1rmbLTPk0bH14Zu7Tbiw8MxIXnZp1i1Y9aPPTV0450mJnpP3ar0n1z6zDMOqmXMTWlkgGrY5QANeW4gKmx9zNbHbnHL3GXSa70eLla9RzJFBWvhkbLE7K+M5musDY87HRVvSLxu25JraazrDxVVDpHukebvkc5zjYC7nG5NhpvU1rFY0gmdZ1YlKE2ZjnQRvtoxz483ueB8XFZVmIyTHWIn7LzHciWSmaRSzO1s58MfcfbefdlHvS3HJX4/gj0ZVy1UEBAQEG9dLsJZVU4HseiwlvLe69vguDYNN23XV0bRPGPc0Vd7nEBBLwiQtqIXN9pssZHiHCyzyxE0mJ6StT0obJ0hVzmYtLNE8tkBgeHN0LXdUzd/jiufZKxfZ4i0cJ1+rXP3cs6JU+2VNV2OI0IfIAP00JyPdbmLi/mSPBZxsuXF/034dJT2tLenHyZqbZrC6w5aSvMEp9mOoHZcTuAksP+6jt9ox/9leHsT2eO3oyo8Z2UqMPqI21Udml7bPGrHAEE2d4areNorlpaK89OSnZzW0TPLVsHTob4pv0EEIHhYn8SVTYf+uff+DNzhzxdrEQEBBvHRvGIBUYg8dmljcGX3GRw3A8Ceyz7VcW1d+a4o8Z4+6G+HuxN58OXvlpc8znvc9xu57i5xO8lxuT7128mDovRoPTKKvwt3tPZ6RADwljtcDxszyuvP2v/AB5K5Y90/vu1bU41msudSRFtrixN9DvFjb8b+5d8TE8mcxpzdJocBnrNnoWU0LpXivkcWttcNEbhfU8yPeuOb1pnm09NF4iZro14dG+KWv6BL+7f3Zrradpxx4+Uq7krHCeibEJXDroxTR/KklIswC1zlB1/9cFlk22lI4RM+S0YtfFP6RNrY46dmFUJvBTgNkk3dc9pu61uF9/PVZbLgtae1ye+I+/4XyXiI3YatsvtdLRtkiyNmgm9uF+rCeY0000PArfaNlrlmLROlo8YUx5ZrwnjCzFdhE/tQy0x3nLZ8e+55u91tNFhubXTxi3lP4axbDbnwSK3o/bNAZ8NqWVIZcyRDSRgsLWYdee9Tj2u9Z0yxp+/vJFsNZ40lockZaSCLEaEcl3xMTGsOeY0eVKGyUlW1uETxuaC59ZTFhPycsUucj90frLnmuuaJ9n79vk0ie4wQyF2GSNtpHVwvPMdZFK3/wAQpmdM0e2J+sER3J96iW7MQEBAQdV2lwh2JYLSV8PbkoozBUN+VlZYZrd2h8HFcGKOxyW15TPy6fOPo3t34jq5WV3sHxAQbFsNhnXVQe7SKm/SyOO5oZq33ke4Fcm2ZN3HpHOeEOjZ6b19Z5RxYsQilrZKqpjYXNY4vdqB1cY9kkE69kcPmlWxzXDFccz/AGrfXJM3hRLpYiD9AYMBiGy5FT2nQh7Wv9p36N3YIvqTbTyXmZIjHEzXnFo0+Ph7uLqpraYifGGh9IEZrKOlr26uhYKaoBBBa5h7DyDqAST+01W2S25e2KffCM1dYizna9FzCAg9NtxQdgkw/DqfD4KGuq5ad8jWTvDGF7nFxJs6zCAAbD7MLyqWy3y2yUjXw/eMOq+7WkUn3qoYDs6Tf1pUAcurI/GJb9ptMf6+X8s92k/3/C92QZgdFVRzQ4pK9zc1mvjNrEEG5EYI0uufLbNf068I6R/LSunKPr/DWumrCY4MQLoxZs7GzN0s1wdcHKd28HTvC69mnu8OXh7lMk6xGvNkZiE1Ps1C+CaSFxxJ7S6N7o3FvUuNiWm9rgady2isTeZ/eUMp5Q1AbXV/+sKr/mJf7yvuV6I1l0HDq2TGsGkgdI59dhxMrMzi51TFrcOv7RG7XiG8yuPLpjvFp5fb+PpLWusxw/f7ckXcxTMRwuWDIJoyzrGh7b2OZp3EWKpTJW+u7K1qzXmhq6rYdgayWHEaV0N8zpY2EC/aY9wDwRxFr+5YbTWLYp1/ZaY5mLLzpownqMSkc0NDZsrgG6WIaM9x4217+4rHYrd2aT4Svmjlbq0JdrBNpgXQyNHyCyXyHYd/1M8gVlbheJ68Pv8AZeONZhkimyUkjf56WP3QtcT/AGjfiomNcseyPr/RE6Un2q5bKCAgICDfei7bsYa6UTMMkEwa1zBa97+1Y6Hs3WN6a2+rWto3ePNcbT9HUNWPTMGlZLFJdxpy4B0ZO8Nvu/outZc9tqrhtuZPn+U9nv8AGGjzbHV7TY0U3lG4j3jRbRteGf8AaFexv0TqHYOpPbqMtNE3Vz5SAQO5t9/jZZ223Hyp3p9jSuz2njbhDxjuNxMh9DoriG/6SU+1UHv+r/lu3sOC1r9rl5+EdE5MtYruY+XjPV82AxyOmqHNnF6epYYpb6gA7nEcQNQRycU2zDOSsWp6VeMKYbxE6Tyln2n2Gmp3l0A6+B2rHM7bg07rge1p8oacdNyjBt2PJGluFvGJTfBaOMcYQME2Rqqh4Agcxtxmkka5kbBzJIufAarTLtWKkc+PSEUw3tPJvuL7Yw0NG3DKJ4fZr+tlHsmQ62B49qw+C5MWPLkmbX4RPh+9G82pWeHNoezO0zqV7w5vWQTi0sR1DgdLgHS9r+O7kR1bRs0ZIiYnS0cpYUy6Tx5Sn1eybJwZcPla9huTE52V8f1QTw/pWPe7es6bXNO7mjSevgvOz73HHOseaofstWB2X0SYnmGFzf2xouj/AJOLTXehl2N+i5w/YCYDra17KSAb3Pc3O7ua2+/x17iue+21nhijenyaV2eed50hn2WwSnrMZZHTB3okbmyEv3mOFrS8uvwc8W/X3DcNLXvTD/k9Kf36KaVm/d5KbbvG/TK+eYHsF5bHyEbNGW8QL+ZWuCm5SIUvbenVQLVV9DrIaurY9bE9noKkaz4W7qpOJMTrNuf6s37nLjwx2d5p8vd+8Gt+PeU1Wf4sQj/eb/7By3rPfmP3lCk8oaCtVV3sdtA+gq46hm5ps9vz2O0c0+Sxz4u0pML0tpK26S8EZDUCop9aatHXRkbml2r2d2pvbvtwXPsOabUnHb0q8Ph4L5qaTvR4pVEY8To46dzwyrpAWxF26VnBp56Ad4tfcSsrzbZcs201pbn7JaREZaxHjDWp9mqtjshpZSfqMLwfBzbg+S7a7TitGsWhhOK8cNJdR6J9iXUsnp+I2hjhF4mPIzZ/nEfJsOG8k7tFy5NqxWtERPCPPpDWuO8Ro1HpTxynr6x09O42sG9oWzZdLtO732W2CLRrMxprOqcmm7Ea8YatgeDy1c7YIRd782/QNDQXOcTyABK2y5a4670sK0m06M7pIqfrGxuMz3sdHmylkbQ7RzgCczja9r256rOIvl0m0aRz6z/C/CmsRxRosj4Q0yBj43OIBByvDrX7Q3OBHHQg79NbTvVvrEaxPlorGk10YaijcxrHOByyZsrrENdl0Nid/kr1yRaZiPBFqzERKOrqiAgICCVQYjLA7NDK+N3NriPfbeqXx0vGlo1Wraa8l3/++xG1vTJP3T8bLnjYcEf6/Vp29+qmxDFJpzeaZ8h+s4kDwG4eS6KY6U9GNGdr2tzlDV1RBY4fjk8AtFK5o5b2/snRYZNnxZONoaVy3rylJxHaysnZ1clS8sO9gsxpB4FrQLjuKmmz4qTrWC2W9ucqYFbMwoPUMrmHM1xaRuIJBHmFExExpKYmY4ws49patosKmT9o/isv+Pi9WGnb5OsoFXWSSnNLI57ub3Fx95WlaxXhEM5tM832krZIrmKV8ZcLEscWlw5Gx1Hclq1tzgiZjkjqyBAQTaLFJYmSMjle1kwyyNa4hsg1FnAb9CfeqWpEzrKYtMcGF1ZJ1Yi6x/VB2cR5jkDrWzBm69uKndjXe04ms6aMCsgQTJcRkdC2F0jiyM3awuJa0m+obuB1PvWcY6xbeiOK02mY0RGuINwbEag8lpzVXtDtlWwtLY6l4vbU2c4W+s4X/wAly22LBadZq1jPk001RcV2hqqn+XqJJLaAOdoPBo0WlNnx09GFZyWnnKrWyjd8Exqibh0tN+kp6ubLeqaC5pa11+rdlOZrSN9r377WXFkx3397TejXhGvsb1tXTTXRQ5ZRoyrikB5yWaP1ZgLe5adyedJj4fhHe8LfvxT6GzCDNLQAHg6Jsx8mws/EhZ2jX0Yv89PrK0Tpz0/fckbc4PIyKnqm1MdTTTZ2RviYYmRObq6MxW7DvHU27lfZorXWsRp5/P8AdOiuWZtxmWnrqYiAgICAgICAgICAgICAgICAgICAgICAgICAgICD0xhJAAuTwUTMRGskRqvKzZWWBjXVMkNOXgERSPPXZTucYWNLmg/WAWNc9behEyvOOY5ojMHzC7KinceRl6o/1waFPbac6z8tfpqbnSY/fezt2WqSLhsRHMVNOR7+sVf+Vi6+U/hbsb9F5UOipsHlpZZo5KiapimZHE8SiAMYWuc6Rt2hxBIsCfyzra18u9WJ09vDr+f3gtMRWmk8/wCmkrsYCAgICAgICAgICAgICAgICAgICAgICAgICAgICCVhlYYZWSgAljg4A7jYrPLTfpNeq1bbs6t/2rx2nxWUzmOEucyMZTKaWpjIFnNzvvDM2+46OsbEaLkiMmOZmdfhGseXGG3dtGkfiWtT7PNv2Y6sDugbMB9oyQA+5aRtPDjNfnp9YR2Xsn5ao0mBEC4ZVH/hCPj1itG0e2v/ANfwr2fv+SDUYa9upY5o5vsw/sk6LSuas8NflxVmkwhLVQQEBAQEBAQEBAQEBAQEBAQEBAQEBAQEBAQEBAQEBB9DrbkH1zyd5J81GkGrypBAQEBAQEBAQEBAQEBAQEBAQEBAQEBAQEBAQEBAQEBAQEBAQEBAQEBAQEBAQEBAQEBAQEBAQEBAQEBAQEBAQEBAQEBAQEBAQEBAQEBAQEBAQEBAQEBAQEBAQEBAQEBAQEBAQEBAQEBAQEBAQEBAQEBAQEBAQEBAQEBAQEBAQEBAQEBAQEBAQEBAQEBAQEBAQEBAQEBAQEBAQEBAQEBAQEBAQEBAQEBAQEBAQEBAQE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8" name="AutoShape 12" descr="data:image/jpeg;base64,/9j/4AAQSkZJRgABAQAAAQABAAD/2wCEAAkGBxQSERQTEhEWFRQRFRIVFxUXFRgVFREWFBYXGhUXFhMbHDQgGRolGxwWITIiJTUrLjAvFyAzODMsNygtLisBCgoKDg0OGxAQGywkHyUsLDIsLCw0NDQsNSwsLywsLCwsLCwvLCwsLCwsLDQsLCwsNCwsLSwsLCwsLCwsLCwsLP/AABEIAL0BCgMBEQACEQEDEQH/xAAcAAEAAgMBAQEAAAAAAAAAAAAABAUDBgcCAQj/xABNEAABAwIDBAYFCAQKCwEAAAABAAIDBBEFEiEGMUFRBxMiYXGBFBUykaFCUlRig5Ox0SOCkqIkJjNTcqOz0vDxNFVkZYSUssHC4fIW/8QAGQEBAAMBAQAAAAAAAAAAAAAAAAECAwQF/8QANREBAAIBAQUECgICAgMBAAAAAAECAxEEEiExURMiQaEyUmFxgZGxwdHw4fEjQhQzNHKSFf/aAAwDAQACEQMRAD8A4agICAgICAgICAgICAgICAgICAgICAgICAgICAgICAgICAgICAgICAgICAgICAgICAgICAgICAgICAgICAgICAgICAgICAgICAgICAgICAgICAgICAgICAgICAgICAgICAgICAgICAgICAgICAgICAgICAgICAgICAgICAgICAgICAgICAgICAgICAgICAgICAgICAgICAgICAgICAgICAgICAgICAgICAgICAgICAgICAgICAgICAgICAgICAgICAgICAgICCRS0b5MxaNGC7nEhrWAkAZnE2FyQO+6ra8V5piszyeKincw2cLEgEagggi4II0I8EraLRrBMTHNiVkCAgICAgICAgICAgICAgILmg2XqZoxLGxhYeJmibbUjtBzwW6jisL7RjpbdmePulpGK0xrCH6rl/Q9j/SSWxajtkPyHjp2tNVftK8ePLn9Vd2eHtS6TZmpkDy1jbRyOicXSxsAe3e3tOF/JUttGOums8415TyWjHaVXUQlj3MdbMxxabEEXabGzhoR3hbRMTGsKTGk6MalAgICAgICAgICAgILnD3B1FVRh1ntkpp7fzjI+tjePEGVjrcg7ksrzpesz7v35LxxrMMWNyjLTRgWMNO0OJFsxle+a/haQDyTF/tPWfpw+xfwhVrVQQEBAQfQe5BkbI3iy/mVGk9UsrZ4+MIP67lXS3U1joytq4eNMD9o9Ru39ZOsdGVtdT8aMH7aRV3L+t5Qner0ZBiNN9BH38v5qOzyev5Qner0evWdL9Ab9/L+adnk9fyg3q+qes6X6A37+X807PJ6/lBvV9U9Z0v0Bv38v5p2eT1/KDer6p6zpfoDfv5fzTs8nr+UG9X1VXVyNc8ljOradzMxdl0+cdStaxMRpM6qTprwW+ETNFDXNLgHO9FygkAutKSbDjYLHJE9rSff9F6z3LfBd4XikLIsMa+KKRwe+73PeHU/8KJBIa8AadrtfgufJjvNskxMx9+DWtqxFdY/dUukLJIKhoZTzH1hM8MmnEIyllg9pEjc3LiqW1res6zHdjlGv2lMaTE8p4tDrmZZXizRZ7xZrszRYnRrrnMORubr0aTrWJc081izEqYAA0IJAFz18oueJtdZTjyev5QvvV9V69Z0v0Bv38v5p2eT1/KDer6p6zpfoDfv5fzTs8nr+UG9X1T1nS/QG/fy/mnZ5PX8oN6vqnrOl+gN+/l/NOzyev5Qb1fVeHYjTfQQPtpPzU9nk9fyhG9XoxOrYOFIB9rIp3L+t5G9XoxOqYuFOB9o5Tu26o1jowulZwjt+sVbSeqNYY3OHK3mpQ8KRLwmkE08URcGiV7GZjubncBc+9UyWmtJtHgmsazosMflhiklgpATGCWGZ/8AKzZTrpuY243AX01JWWOtr6Xv8I8P7XtaI7tXvAq2KWWGGtbmhu2PrBpNEwnTK8e0Bydew0Fky0msTak6FZiZ0lC2ipGQ1U8UbszIpZGNd84McRf4LTFabUiZVvEROkK5aKiAgICAgmw4TO8BzKeVzTqCI3EHwICynNjjhNo+a8Y7TyiWOtoJITaWMsPIiymmWl/RnVFqWrzhHK0VGtubBBOo8GqJr9VBJJb5jC78FlObHWdJleKWnlDBWUEsRtLE+Mng9jmE+8K9b1tynVWazHOEdWQIPUbC42aCSeAFyfJRMxEaymImeS2ptl6uQXZSyuGUuuGE6Du5929YTtWKJ03oaRivPghVeGSxG0sT2H6zS2/hdaVy0t6M6qzjtHOGMU5ALiNBp4nkFbe8IRu6cZYSrKviAgIPob3JqaMno79Ow7XuKrv16p3Z6PslI9oBLHAHcbGx81EZKTwiUzW0eDFZXVA08uQ8zuUamie3A6ktzClmLfnCJ+X32sqdtj5b0fNbct0QHCxsdCOHJaKvpYbXsbc7ae9NRloH5ZYze1nsNzuFnDVVvGtZhNZ0mGXGI8tRM0ixbLILcrOKjF6Ee6E39KWPD6YyyxxtF3SPY0eLiAEyWitJtPhBWNZiHyudeV5JuS95vzuSmONKRHsLelLArqiAgILXZnApK2obBE0knVx3BjBvc48AFlmyxjpNpWpXenRvTsaw3CSY6aBtbVNGV87/AORa6+oY3W9j/wDS4YxZdo42nSPBtNq04RzR5OmjEb9gQMaNzRFp8Sto2KsR6U/vwUnJ7GwYJ0sU9YPR8Xo43Nfp1rG3a08yw6jxB8lE4Oz4xxjz/nyTF9eHL6KvbzoqMDPSKFxmpnnMAO06NpHP5Q3WK0jPppM8YnlP5TGPe4ePR96GNjo6meZ9VGCynDTZ3M3Go5Wvv/JUy237xXe0jTWU1ruRMzHHwYttOlKbrTBhuWmpojlaWMbmktcZiSNByA170x7NS0b1o+H74qWyWieajwzpGqQctZlrIHaPila03HEtcBcH3qb7HTnThK0Z7crcYfOkDZWOmEFXSOzUVa3NFc9uJ3yo3X3259xB3a6YMlp7t+al6xzhh6PNh5cUmLWnq4YrGWUjRoPyW83HX8VtadFIhvGLbZYdhF6fCqWOaZuj6mTtDMPrb368rBcU4ZzTr4dZ5/COUQ1393h9FC3pqxQG+eG3LqRYfG66K4IrGkTPl+FN72NkwHpPjxA+j4nRwljmm8rLjJYauLTe3iDdc2bBpO9Hlwn8eTbHaZ4Q1fpRo6Zsg9DkY+BoHsG+Qu1Obx5+XCy1wzxn7mTjXi58V1uZ1ro9p4KOkp31bAfW05iaCNWxNDmh2vAvNvB4K8zaote8zHKsfv77HVhtFa+2XO9q8EdRVc1M7Xq3dl3z2HVjvNpC7sOTtKRZz3ruzoqQbLVV0jCdpJqLCIpoRGXOqHsOdmYWOc8xroF5t8Ncm0zW3Ld+7qi0xhiY6sDel+uHyKb7o/3lp/8An4Wfb2SqDpdke7JW0sEsLxlcGMyPAOhtckHThp4hRbYKxxpPFaM8+L1tr0esDI6ygu+lmaZCc1+rbYGwB1+dpzNlXDtNq93J8P5WnFFvR+P8Nuo8KocFw2OumgbJUytBia7tWe9oIDQdALC5KiInJXW3GZ5R4adZ6otMVnSOGnP8OaV/SbiUry70ksF7hrGMDW9wFtfNdEbHiiNJjVn21vBZ4ZiEeNA01UxjK3KTBUtaGda5ov1coG+4v8d3HnyUtsvfpOtfGPvDWLRl4TzaRU1MjWmB4tkcQRbUEGxHw+HjfurWszvw55mY4ShLRVbY1VdZHTue0dYYnZpPlShsjmMzjcXANtm3nS97LHFGlrRHLXl8In7tL8oW+yUrYqHEJmlraiMUzY3kXcxkj3Nl6vkSMovyWW0U370rPLotivuxMxzakutiICAgIOgT1Pq3CY44jaoxMdZI8e02C3ZaDwuCP2nLzojt9onX0a/V0T/jxx1lz9ei5xB9BQdb6HNt3dYMNnN4Khr2MN9Y3EeyCTuOvnZcG049ys2jlPOPu6KX3pjrDNsM001fimG5rPmjkbG64GZwBym/MtcD3WK5dp1nFTJ8Ja1mJvMfFyKpgdG9zHtLXMJa5pFi0g2IIXsVtFo1hxzGk6MSlCxmxqeSmjpHSEwQvc+OOzbNc4m5BtfUk8eKru1id5OszwdO22xH1RhVNhlOcstVH1tS8aOs7eL95uPBluK48N5zzMzyhraNxyBdzEQZWzFosONr99tw8FXTVbXTkCd17gm/+Pgp3YN6UrB8PdVVEUDBZ0z2s7m3OrvAC5Pgq3tuVm0+BEb06Q2npZxVr61tPCbQ4fHHTxgHcWAZyORv2f1Fls9e5vT4pvPFO6SP4ZRUOJt9p7PRp7cJI7kE/v8AlZc+yzOPJbDPhy/fc0y96Is5yvQYN2rG/wAXoD/trh+5IVxV/wDLn/1+7eZ/wxHtaSu1gIO/bE1rmbLTPk0bH14Zu7Tbiw8MxIXnZp1i1Y9aPPTV0450mJnpP3ar0n1z6zDMOqmXMTWlkgGrY5QANeW4gKmx9zNbHbnHL3GXSa70eLla9RzJFBWvhkbLE7K+M5musDY87HRVvSLxu25JraazrDxVVDpHukebvkc5zjYC7nG5NhpvU1rFY0gmdZ1YlKE2ZjnQRvtoxz483ueB8XFZVmIyTHWIn7LzHciWSmaRSzO1s58MfcfbefdlHvS3HJX4/gj0ZVy1UEBAQEG9dLsJZVU4HseiwlvLe69vguDYNN23XV0bRPGPc0Vd7nEBBLwiQtqIXN9pssZHiHCyzyxE0mJ6StT0obJ0hVzmYtLNE8tkBgeHN0LXdUzd/jiufZKxfZ4i0cJ1+rXP3cs6JU+2VNV2OI0IfIAP00JyPdbmLi/mSPBZxsuXF/034dJT2tLenHyZqbZrC6w5aSvMEp9mOoHZcTuAksP+6jt9ox/9leHsT2eO3oyo8Z2UqMPqI21Udml7bPGrHAEE2d4areNorlpaK89OSnZzW0TPLVsHTob4pv0EEIHhYn8SVTYf+uff+DNzhzxdrEQEBBvHRvGIBUYg8dmljcGX3GRw3A8Ceyz7VcW1d+a4o8Z4+6G+HuxN58OXvlpc8znvc9xu57i5xO8lxuT7128mDovRoPTKKvwt3tPZ6RADwljtcDxszyuvP2v/AB5K5Y90/vu1bU41msudSRFtrixN9DvFjb8b+5d8TE8mcxpzdJocBnrNnoWU0LpXivkcWttcNEbhfU8yPeuOb1pnm09NF4iZro14dG+KWv6BL+7f3Zrradpxx4+Uq7krHCeibEJXDroxTR/KklIswC1zlB1/9cFlk22lI4RM+S0YtfFP6RNrY46dmFUJvBTgNkk3dc9pu61uF9/PVZbLgtae1ye+I+/4XyXiI3YatsvtdLRtkiyNmgm9uF+rCeY0000PArfaNlrlmLROlo8YUx5ZrwnjCzFdhE/tQy0x3nLZ8e+55u91tNFhubXTxi3lP4axbDbnwSK3o/bNAZ8NqWVIZcyRDSRgsLWYdee9Tj2u9Z0yxp+/vJFsNZ40lockZaSCLEaEcl3xMTGsOeY0eVKGyUlW1uETxuaC59ZTFhPycsUucj90frLnmuuaJ9n79vk0ie4wQyF2GSNtpHVwvPMdZFK3/wAQpmdM0e2J+sER3J96iW7MQEBAQdV2lwh2JYLSV8PbkoozBUN+VlZYZrd2h8HFcGKOxyW15TPy6fOPo3t34jq5WV3sHxAQbFsNhnXVQe7SKm/SyOO5oZq33ke4Fcm2ZN3HpHOeEOjZ6b19Z5RxYsQilrZKqpjYXNY4vdqB1cY9kkE69kcPmlWxzXDFccz/AGrfXJM3hRLpYiD9AYMBiGy5FT2nQh7Wv9p36N3YIvqTbTyXmZIjHEzXnFo0+Ph7uLqpraYifGGh9IEZrKOlr26uhYKaoBBBa5h7DyDqAST+01W2S25e2KffCM1dYizna9FzCAg9NtxQdgkw/DqfD4KGuq5ad8jWTvDGF7nFxJs6zCAAbD7MLyqWy3y2yUjXw/eMOq+7WkUn3qoYDs6Tf1pUAcurI/GJb9ptMf6+X8s92k/3/C92QZgdFVRzQ4pK9zc1mvjNrEEG5EYI0uufLbNf068I6R/LSunKPr/DWumrCY4MQLoxZs7GzN0s1wdcHKd28HTvC69mnu8OXh7lMk6xGvNkZiE1Ps1C+CaSFxxJ7S6N7o3FvUuNiWm9rgady2isTeZ/eUMp5Q1AbXV/+sKr/mJf7yvuV6I1l0HDq2TGsGkgdI59dhxMrMzi51TFrcOv7RG7XiG8yuPLpjvFp5fb+PpLWusxw/f7ckXcxTMRwuWDIJoyzrGh7b2OZp3EWKpTJW+u7K1qzXmhq6rYdgayWHEaV0N8zpY2EC/aY9wDwRxFr+5YbTWLYp1/ZaY5mLLzpownqMSkc0NDZsrgG6WIaM9x4217+4rHYrd2aT4Svmjlbq0JdrBNpgXQyNHyCyXyHYd/1M8gVlbheJ68Pv8AZeONZhkimyUkjf56WP3QtcT/AGjfiomNcseyPr/RE6Un2q5bKCAgICDfei7bsYa6UTMMkEwa1zBa97+1Y6Hs3WN6a2+rWto3ePNcbT9HUNWPTMGlZLFJdxpy4B0ZO8Nvu/outZc9tqrhtuZPn+U9nv8AGGjzbHV7TY0U3lG4j3jRbRteGf8AaFexv0TqHYOpPbqMtNE3Vz5SAQO5t9/jZZ223Hyp3p9jSuz2njbhDxjuNxMh9DoriG/6SU+1UHv+r/lu3sOC1r9rl5+EdE5MtYruY+XjPV82AxyOmqHNnF6epYYpb6gA7nEcQNQRycU2zDOSsWp6VeMKYbxE6Tyln2n2Gmp3l0A6+B2rHM7bg07rge1p8oacdNyjBt2PJGluFvGJTfBaOMcYQME2Rqqh4Agcxtxmkka5kbBzJIufAarTLtWKkc+PSEUw3tPJvuL7Yw0NG3DKJ4fZr+tlHsmQ62B49qw+C5MWPLkmbX4RPh+9G82pWeHNoezO0zqV7w5vWQTi0sR1DgdLgHS9r+O7kR1bRs0ZIiYnS0cpYUy6Tx5Sn1eybJwZcPla9huTE52V8f1QTw/pWPe7es6bXNO7mjSevgvOz73HHOseaofstWB2X0SYnmGFzf2xouj/AJOLTXehl2N+i5w/YCYDra17KSAb3Pc3O7ua2+/x17iue+21nhijenyaV2eed50hn2WwSnrMZZHTB3okbmyEv3mOFrS8uvwc8W/X3DcNLXvTD/k9Kf36KaVm/d5KbbvG/TK+eYHsF5bHyEbNGW8QL+ZWuCm5SIUvbenVQLVV9DrIaurY9bE9noKkaz4W7qpOJMTrNuf6s37nLjwx2d5p8vd+8Gt+PeU1Wf4sQj/eb/7By3rPfmP3lCk8oaCtVV3sdtA+gq46hm5ps9vz2O0c0+Sxz4u0pML0tpK26S8EZDUCop9aatHXRkbml2r2d2pvbvtwXPsOabUnHb0q8Ph4L5qaTvR4pVEY8To46dzwyrpAWxF26VnBp56Ad4tfcSsrzbZcs201pbn7JaREZaxHjDWp9mqtjshpZSfqMLwfBzbg+S7a7TitGsWhhOK8cNJdR6J9iXUsnp+I2hjhF4mPIzZ/nEfJsOG8k7tFy5NqxWtERPCPPpDWuO8Ro1HpTxynr6x09O42sG9oWzZdLtO732W2CLRrMxprOqcmm7Ea8YatgeDy1c7YIRd782/QNDQXOcTyABK2y5a4670sK0m06M7pIqfrGxuMz3sdHmylkbQ7RzgCczja9r256rOIvl0m0aRz6z/C/CmsRxRosj4Q0yBj43OIBByvDrX7Q3OBHHQg79NbTvVvrEaxPlorGk10YaijcxrHOByyZsrrENdl0Nid/kr1yRaZiPBFqzERKOrqiAgICCVQYjLA7NDK+N3NriPfbeqXx0vGlo1Wraa8l3/++xG1vTJP3T8bLnjYcEf6/Vp29+qmxDFJpzeaZ8h+s4kDwG4eS6KY6U9GNGdr2tzlDV1RBY4fjk8AtFK5o5b2/snRYZNnxZONoaVy3rylJxHaysnZ1clS8sO9gsxpB4FrQLjuKmmz4qTrWC2W9ucqYFbMwoPUMrmHM1xaRuIJBHmFExExpKYmY4ws49patosKmT9o/isv+Pi9WGnb5OsoFXWSSnNLI57ub3Fx95WlaxXhEM5tM832krZIrmKV8ZcLEscWlw5Gx1Hclq1tzgiZjkjqyBAQTaLFJYmSMjle1kwyyNa4hsg1FnAb9CfeqWpEzrKYtMcGF1ZJ1Yi6x/VB2cR5jkDrWzBm69uKndjXe04ms6aMCsgQTJcRkdC2F0jiyM3awuJa0m+obuB1PvWcY6xbeiOK02mY0RGuINwbEag8lpzVXtDtlWwtLY6l4vbU2c4W+s4X/wAly22LBadZq1jPk001RcV2hqqn+XqJJLaAOdoPBo0WlNnx09GFZyWnnKrWyjd8Exqibh0tN+kp6ubLeqaC5pa11+rdlOZrSN9r377WXFkx3397TejXhGvsb1tXTTXRQ5ZRoyrikB5yWaP1ZgLe5adyedJj4fhHe8LfvxT6GzCDNLQAHg6Jsx8mws/EhZ2jX0Yv89PrK0Tpz0/fckbc4PIyKnqm1MdTTTZ2RviYYmRObq6MxW7DvHU27lfZorXWsRp5/P8AdOiuWZtxmWnrqYiAgICAgICAgICAgICAgICAgICAgICAgICAgICD0xhJAAuTwUTMRGskRqvKzZWWBjXVMkNOXgERSPPXZTucYWNLmg/WAWNc9behEyvOOY5ojMHzC7KinceRl6o/1waFPbac6z8tfpqbnSY/fezt2WqSLhsRHMVNOR7+sVf+Vi6+U/hbsb9F5UOipsHlpZZo5KiapimZHE8SiAMYWuc6Rt2hxBIsCfyzra18u9WJ09vDr+f3gtMRWmk8/wCmkrsYCAgICAgICAgICAgICAgICAgICAgICAgICAgICCVhlYYZWSgAljg4A7jYrPLTfpNeq1bbs6t/2rx2nxWUzmOEucyMZTKaWpjIFnNzvvDM2+46OsbEaLkiMmOZmdfhGseXGG3dtGkfiWtT7PNv2Y6sDugbMB9oyQA+5aRtPDjNfnp9YR2Xsn5ao0mBEC4ZVH/hCPj1itG0e2v/ANfwr2fv+SDUYa9upY5o5vsw/sk6LSuas8NflxVmkwhLVQQEBAQEBAQEBAQEBAQEBAQEBAQEBAQEBAQEBAQEBB9DrbkH1zyd5J81GkGrypBAQEBAQEBAQEBAQEBAQEBAQEBAQEBAQEBAQEBAQEBAQEBAQEBAQEBAQEBAQEBAQEBAQEBAQEBAQEBAQEBAQEBAQEBAQEBAQEBAQEBAQEBAQEBAQEBAQEBAQEBAQEBAQEBAQEBAQEBAQEBAQEBAQEBAQEBAQEBAQEBAQEBAQEBAQEBAQEBAQEBAQEBAQEBAQEBAQEBAQEBAQEBAQEBAQEBAQEBAQEBAQEBAQEBAQE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 descr="preuzm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0193">
            <a:off x="4000496" y="571480"/>
            <a:ext cx="3214710" cy="2284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470" name="Picture 14" descr="https://encrypted-tbn2.gstatic.com/images?q=tbn:ANd9GcRjgxsD4Er2JfhNSEBuxPYS7aYgCWgkh9u64wXNs8732tIAupv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61382">
            <a:off x="2053152" y="3909537"/>
            <a:ext cx="1743075" cy="26193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43106" y="285728"/>
            <a:ext cx="8229600" cy="1143000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Musica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20482" name="AutoShape 2" descr="data:image/jpeg;base64,/9j/4AAQSkZJRgABAQAAAQABAAD/2wCEAAkGBxQSEBUUEhAVFBUVFBUUFBgYFBQWFBUWFxQWFhUUFBUYHCggGBomHRQUITEhJSkvLi4uFx8zODMsNygtLiwBCgoKDg0OGxAQGzckHyUvLDIsLywtLC81LiwsLCwsLCwsLyw0LDU3Ly8sLC8tLCwsLCwsLzQsLCwsLywsLCwsLP/AABEIAOEA4QMBIgACEQEDEQH/xAAcAAEAAQUBAQAAAAAAAAAAAAAAAQIDBQYHBAj/xABOEAACAQMABgUICAIFCAsAAAABAgADBBEFBhIhMVETIkFhcQcyQnKBkaGxFFJTYoKSssEj0UNUosLTCBUlM0ST4fAWFyQ1Y4OElKOzw//EABkBAQADAQEAAAAAAAAAAAAAAAABAgMEBf/EADARAQACAgAEBAUCBgMAAAAAAAABAgMRBBIhMUFRYfATMnGBoSKxFFKRwdHhBTNC/9oADAMBAAIRAxEAPwDuMREBIYZkxAgSZDCAYExEQEREBERASCJMQKVlUsX10lKm1Sq4REUs7McKoG8kmcW1i8uzbZWxtUKg4FSsW62/iKSkYHi2e4QO4ROB6K8vNwGH0mzouuRk0memwHaQHLBj3ZHsnXNUtcrXSNPbt6nWHn02wKqesufiMiOw2CIiAiIgIiQy5gTEgGTAREQEREBEgNmTAREQEgiTECkN2SqQRCwJiIgIiICIiBoPlStPplIWnStTQlalQqAS2CdlTnsyAfdPnnWbQjWVwaRfbGyHVsY2lbI3jsOQR7J9C6wVM3dQeHwVR/OcE190mLi/qFd608UlPPYztH8xaceDLe2a0eDfJSsUifFgCO2ZTRxvLN1uaVOtSK71qdG4QjkSRgqe+bt5LNTdsi7uE6v+zoR5x+1I5D0c9u/kZ2tNAOy73UEjhgn2Ey2TiZ55pSvNrurXFGt2nTGeTXX+npOjhsJXQAVE58nTmp/4HsJ3ecN1r1Nq2NwL2wTo6tM7T0l/1dZB54QDgSOKjuIAbGeran6w0761p1qZztKCc4yDwIbHpAgg945ES+LNF+n7/tKt6TDORETdQiIgQRAMmQRAmJSrSqAiIgU4kgyZSRAqiQDJgIiICIiAiJSp5wKoiICImH1o0wtrbs5YKcNgn0QBlnPgPjiVtaKxuUxG505l5VdYhbCs1Nv4lVjTpcxhQHqeC7/aVmi+T3UI3WK9yCtAYKrwNXvPJPn88zofQD6UuvpdypFAbrek3pIODOPqnzsdpPIDPWrGzG4AYAnlZOI+FWa0+ae/p6OuKc07ntHZe0PYDI6oCqAAAMAAcAB2CbEHmGu9KU6C7/cBlj4CaHrL5Ta9qpf/ADe2xnZBeuikn1VDfOZ8Ne1fkjcyrkibdZ7OoXlstVCrew9oPYR3zmmjtrRWlCh3ULxzu4KlzjPV7qqg7vrIJ79R/KjbX7rSO1Rrngj4wxAyejcbm7dxwd3CZbyhaF+k2jbO6oBlGHFWUhqb+xwvsJnXa0z+qY1aO/08/t/lnX+XwltytkAjgd4kzWvJ9pz6XZU3Iw2OsPqtkq6+x1dfBRNlnfWdxtlPQiIkoIiIEMMwJMQEREBERApI5SQZMjECYiICIiAkGTECkGVSCJauLlaaFnYKqjJJO4DnAm5uFpoXc4VRkn/ntnLLlH0zcFiMWdNuJ82qUOR40lIz98/dG/K6QrPpPLOxt9HJvLMdlrnHEjlS7/SGfR3t6rcVbrZp2qC3s09NlwamNw2F+ru4njjhjBnncRmm88tffv36dFK8vWffv3638U6Qwp3c+1vASivevjqjYHf5x/lMfrLrRY6MXr1OkrEbh59U+C+iO84HfOL62eUG5vSVU9DSO7ZU9Zh99/2GB4zlw8Je8+nm1tmiG6616+0bfaSkRXrbwcHKKfvuOJ7h8JyrS+lq11U261Qsd+yOCqOSr2CeCVKpPAEz1sPD0xR07+bkvktdNKqUZWVirKQykbirA5BB5gifU+oesi6R0cjOQHZClQcAHHVYgdm/eO4ifMVDRlRzuQzeNUzdWSmmjH/tBKImOFRhs9KnaCBgnwmfFa1uJ6x+3ivirM9HS/Jy30e9uaO11alWpUVeRYBmx3ZG7vYzpk5RaVDS0jQyCGJVe3rKamSxPPDYnVQecx/47NOTFuW3GYopeNeMKoiJ3uQiIgIiICIiAiIgIiICIlJXfmBVEgGTARIJmpprU1wzG22KVGmxV69dX6+PsKQKl1O/r5xu3AymTJWkbstWsz2Z/S2lqduoNQnLHZRFG1UqN9Wmg3sZqd8HuKim7QufOpWNMhscql243HwJ2R944ly1tahba/iNVcYarjNdwQDs0iwCW1Lu47juyMmxf1qNFNmpXNNWJzSttpqtQ463SXHnO3q4PjPNzcVzekOimLy6y8+n9M21sytpCsKtUY6K0o5ZQezCDe7ZxvO4Y7JrGmtOab0gNm0s2s6HDaqFab4/FvUeAPjNgsGrrn/N2hxQ2uNWqAHf7zsxDN7TmXaurGk7hT01yiE/UJXZ543t85nW1/8AxTf13r39Wnw4j57acxXyV1jl7m/pKScsVD1T4s7bO+ea51R0fT3fT3Zu0imzD2JTUk/mE6SfJHtHNWv0h5l3+eJdXyS0h2Kw5NVq492MTbfEz3mftEf7NcPHr/VzCho3RlLe30yr39AKa++owmyWzaMp09s0tn7rOr1PyUgxE2m48myKM/Q6ZwPQYg+4EEzBvqpaE46Mqe53z7mJmGXc6i9rR79+DSs01+mse/fmxg10sFOBb1scxhPdvzPdR1xsqDCpRszXYrvPSF6ykcQTUJOzv7CBPNd6iUmH8Oqw7nVWHvUKR8ZqFxq21CuUqYGULK2eqRnHVPbx3jju4RODBePmn6bnqit7c2prHVu+jtaWutJWu0qpt7mQEMVfpiqDaHbg0ye/M7mRmfO/kj1datpZauP4dDarNu3hiCqox9Y5A5KZ9Ez0OFwUxV/R2c/E5JvaN+ClZVETqcxERAREQEREBERAREQERECkyQZMwGvelHtNHXNem2y9OkShwGAc4CnB3HeRAwGlNMve3dW3oqHt7dhSqZbCXFyd7UnI39FTXJZfSO7gN9Wk7pqDooZaxDUulTo2ZvOBUJg7NEAFsIEJPawzmWNCaJ6C2t9m4SiXRq9QMHYvUcqahQmoME7bdh48Jm9GXjUbi5o9FVq9cVQV2ODqM5Z2GSSOG/Hunk5J57zMzr89NeXq66xER23+FNHRVe8Je6LUKZAVaNNyCyjJ/jN2+dwAEzejdDULcYo0UTdjIGWPi53n2mUDSbf1Wv8A/D/iSf8AObf1Wt7qX+JOrHbBXrvr5z3ZWm9unh5MjEwmkNY1o0zUqW1yFXGcUg53nG5VYk8eyeCw1zFzSepb2tcqobrVVFJAR9YEl8buxTNvj4/NT4dm07W/Ema4mmqoyz27uirklRh+8im2MD2nxmY0XpCncUUq0m2qdRQ6HGMg93ZJx5qZPlRak17vXMNpjV6nW6w6j8wMg+sP34zMxLXpW8atCK2ms7hz+50DcUz/AKvbHNDtD3cfhLdPV6rWGy9Dq5yekAABHbg78+AnRInJ/AU3vct/4i2mI1a0BTs6RROszMWqOcbTsfko4AdniSTl4idtaxWNQwmZmdyRESUILSZBEA9kCYiICIiAiQGzJgIiICIiAmE120a1zo65oLjaqUXVdrONrGQdwzxEzcQOG2lenpShotWpVHaixCuKi0xtIMkuCjZU9AdwxxHDM6Paau9LcVq1fbVn6MLsVSOqEG4gbsA5x37XdOa6p4sdKXFo24ULpmpjsFGuAwb2KF/3nfOoaf1nSyoPWam1QJs7SqQGClsbe/sBIz3HPZPMty/H5Mnbwiezoibcu6vWdWqec9LX/wB83y4SDq2n9YuB4Vf+E0X/AK77U8Laofx0/wBprGt2tN/dv0ttVq2lLGAv0imoO7ic7JzNr4+Gr3rH9IgrOW3aZdU0hqWlZdlry8APHFfGd2OOzkcOzmec8A1D+j2707S6uDtDfTq1EenUUnro2UJBZdoBt+CRkEbpq3k/0pc19lKjdK9MZdjcmptdmSBU8Pf4Cb1c0WZCqpsEjG0rdYHmMvMJvh1Mcn2/v5Nf1xMfqazoLU+uKlRBXNvScA1FpU0o1/uh2UFG3bQ2lzy3ToGi9HU7ehTo0hspSUIg7hzmu0rFwPTJxgksMn4yqlbVVB6m3k8WdgR3dVhHDZK4+kVn6zr+yM279ZmPs2pTKpzzTGir2qytRrvb7LKzbD1W2lGcphqmMHwPCbXZaQqhFV6RLBQC20OsQN7YxuzO6uaJ79HNNPJmImPbSDD+iJ8GEroaRBB2lZCOw792M53f87peL1ntKs1mHtiBEugiIgJBEmIFIPOVSCJAPOBVERAjEKZMpI5QKokAyYCIiAiIgcn8sWgXp1qWkqKFtkChdADJ2Cc06uO3Zbcfw98Xmkad9ozpA3XQbL4O/OOJ5hlz3ecOydVrUg6lWAKsCCDwIPEGcG1iWnb311RtWO0nVq0TgdIrItQVKQ9LG1vA3gjIGCQ3DxeHm1Z0YLalz3T2hqlH+IlR3t2O5to5Q/Uq/VOTuPA7pnNQtEBga1U5Xs2t4wO3fFlpJ6JzjCtuIYZpuPqnxGd3Gei60ozDYHVRR7sD0jMcl8lqfD/Pp/l046Urfn/Hq2jVBKL6VplKSDAIyFUZ3rxxOy/RU+zT8q/ynA/Jheh9LU0XgEYk8zt0x+8+gZWacmonyYZr81twtfRKf2aflX+UkWtP7NPyr/KXZM0rDHcrQtU+zT8q/wAoNlTPGkn5F/lL0kTasI3KyLKn9kn5F/lJtKKqX2VA6w4AD0F5S9KKPF/WH6Fm9O6sr0RE1QREQEREBIIkxAREQEREClhykgyZGIExEQEREBPlXywf9+Xfr0v/AKKU+p6lQKMswA5kgD4z5b8rVF20zduqMyl0wwUlTijTBwRu4gxuDUtbstM1aY2c7aHOVbeMHiAeIz2jge3Mt3uk3qbidlfqjcPE8zPFmTmR8Ou966p+JbWtt78izf6WT1D+unPpgGfM3kWH+lk9Q/rpz6XI5Th4r/s+y1eyuTKVMqlKiZIkCSJvVCZbpLkv6w/QsuSmjxf1h+hZtRC4DJkESAZqhVERAREQEREBERAREQEREBESlh3wLGkdIUremateqlKmuNp3YKoycDJPMkCa7pfX+zpW71aNencMi5CJUUF94GAx3Dcc+ycu8v8ArP0twljTPUo4qVsHjVYdRT6qnP4+6clQYORuPMbjA3XW/X17+rUBuKlO3dlYW700q01KqBuI38QTnvmv02X0KtAe2vRPwOJ4Onbtba9bDj3NmQXB4onuK/oIleRbmZkVax4FmHNblHB/DUBM81xn0qLd5NtSb+0gExjIh9Ej8QPzH7yuhTLMFWoQTuGcgDd90nlykfDW53V/Ifq4Wapeb1x/Cp7GwO3L7S1Acb1TGO+dfNOp213Hi1AfKlOM6v6Sv7agtFFs8DtahtuTgAlm2xtE44nfMmNPaTPCtaL4Wq/uTOLJgzXvM6/K8XrEOoEt23A9tamPlSjaXtrj/wBy37ATmg0xpQ/7ci+rRoj50zI+laSPHS1UeFKh/hiTHC5iclHTMJ9sfZWuD8ng0l+0c+y7b/8ASczAvT52lro+Gyv6cQ1lXbztJXh8LiqvyaaRw2T0V+LHm6X0SniCf/TXJ+JbEqpUAudhXXJzlaGyc8+t4CcwOhc+deXp8buv+7Sf+j1I+c9ZvWrOZpHD3jy/Ks5Kuu0Lw5IdWHDBKqM59Ume0icXpas2wORSOee24PvBmSoW+x5lSsvhc3A/vzorjtrqzm0eDqoaVTD6taQ6ejhzmonVY9p3dV/aPiGmYEhJERAREQEREBERAREQExes2mksrStc1PNpIWx9ZuCIO9mKj2zKThv+UJrLtPSsKbbkxXr4+sQRSQ+ALMR3oYHI7y8etVerVbaeq7VHPNmOT7N8tESkSsHnJERJIkQIMyGr1LauB3DP9pV/vTHmZ7U6nmox5FB7MOx+KrEDe0aX6bTyK0v0zNFXtptPQhnjpmehDJHoErEtqZWIQuCVgy2DKxJQuCVSgSoQMjoK/wChrqxPVbqPywTuY+qd+ewFp0GcuIm86r3/AEtABjl6fUbmR6Dd+RxPMNM7x4rVll8yZDLmAeyUWTERAREQERKQ0CqIiB5NLaRS2oVK9U4SkjVGPcozgcz2AT5B0zpN7q5q3FXz6rs57cZ4KO4DAHcJ2n/KE1j2KFKxRutWIq1uYpoeop9Zxn/y5woQJEmRJkioGUxECkza9TafUJ5u/twtMD47c1Rpu+rFPFvT71Y++o5HwxJjuM4pl5DPMpl5DLqvZTM9NMzx0zPRTMketDLolhDLymBWJWJbErEIXAZWJbErElCuZLV++6GupJ6r9R/Anqt7D7gzTGCSRnjExsdRkETF6t3/AE1AbRy6dR+ZIAw3tBB8c8plZg0UgyqQwkA84FUREBIIkxAhTBMhhJBgfImu2nWvtIXFw2cNUK0wcgrTTq01IPA4GSOZMwoM+qdZdULS8J+kWyO3Y4GzVA4j+IuG9mcTl+sHkXYZayuNodlOsMH2VVGD7V9sDlGYmQ01q/dWZxc270+TEZpnwqLlT75jQZIriQDGYEE850PR9LYp017RTpg+IRZzxae0Qo4sQo8ScD5zplU9dvEj3bv2lqipTLyGedTLqGWQ9SGemmZ40Mvo0lD20zL6GeRGnoRoHoEqBltTKgYQuAytTLQMqDSULwMqloNJ2oGZ1ZvuiuACerUwjeOeofeSPx903ycnesOGfjv9k6VoW7NW3puwwxXrbsZIOCQORIyO4zO8eK1XukESYlFlOz3xKogIiICUsJVEDz3CZ8RPMaUyGJTsQMXWtQwIZQQdxBGQe4g8Zo2sHkosrjLU0Ns57aW5c99M9X3YnTDSlJowPmvT3knvrfJpBbpPudWp7abfJSZo1ekyMUdGR185WUqw8VO8T7LNvMbpnVq3u12biglUdm0oJX1W4qfAwPlDQNLbu6A/8VCfBWDN8FM3gVM7+ZJ9++b1c+RailcVrO4akRtYSoOlQbSMo2TkMMZzvJ8RPTbeSgjz70eC0f3L/tLRI0BWl1WnTKHkttx51xXbuBpqP0E/GZGl5PbJf6Nm9apU/YiTzQhydakuC4A4kD2zslvqpZrwtKX4lDH+1mZKho+knmUkX1UUfIRzGnFrcM3mI7eqjN8hMlb6KuW821q+1Cv6sTr+zJkcxpzChq1dt/QbPrOn7Ez3UdTrk+c1FfBnb+6J0GI5pNNLpakN6VwPw0z8y37T2UtSqQ86tVP5AP0zaIkc0mmBp6p2y79hm8alT5A4ntpaDthwt6Z8VDfFpkZSRG5SppUFXzUVfAAfKXJAMmQEREBERAREQEREBERAREQEiIgJMRAREQEREBERAREQEREBERApX9zKo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4" name="AutoShape 4" descr="data:image/jpeg;base64,/9j/4AAQSkZJRgABAQAAAQABAAD/2wCEAAkGBxQSEBUUEhAVFBUVFBUUFBgYFBQWFBUWFxQWFhUUFBUYHCggGBomHRQUITEhJSkvLi4uFx8zODMsNygtLiwBCgoKDg0OGxAQGzckHyUvLDIsLywtLC81LiwsLCwsLCwsLyw0LDU3Ly8sLC8tLCwsLCwsLzQsLCwsLywsLCwsLP/AABEIAOEA4QMBIgACEQEDEQH/xAAcAAEAAQUBAQAAAAAAAAAAAAAAAQIDBQYHBAj/xABOEAACAQMABgUICAIFCAsAAAABAgADBBEFBhIhMVETIkFhcQcyQnKBkaGxFFJTYoKSssEj0UNUosLTCBUlM0ST4fAWFyQ1Y4OElKOzw//EABkBAQADAQEAAAAAAAAAAAAAAAABAgMEBf/EADARAQACAgAEBAUCBgMAAAAAAAABAgMRBBIhMUFRYfATMnGBoSKxFFKRwdHhBTNC/9oADAMBAAIRAxEAPwDuMREBIYZkxAgSZDCAYExEQEREBERASCJMQKVlUsX10lKm1Sq4REUs7McKoG8kmcW1i8uzbZWxtUKg4FSsW62/iKSkYHi2e4QO4ROB6K8vNwGH0mzouuRk0memwHaQHLBj3ZHsnXNUtcrXSNPbt6nWHn02wKqesufiMiOw2CIiAiIgIiQy5gTEgGTAREQEREBEgNmTAREQEgiTECkN2SqQRCwJiIgIiICIiBoPlStPplIWnStTQlalQqAS2CdlTnsyAfdPnnWbQjWVwaRfbGyHVsY2lbI3jsOQR7J9C6wVM3dQeHwVR/OcE190mLi/qFd608UlPPYztH8xaceDLe2a0eDfJSsUifFgCO2ZTRxvLN1uaVOtSK71qdG4QjkSRgqe+bt5LNTdsi7uE6v+zoR5x+1I5D0c9u/kZ2tNAOy73UEjhgn2Ey2TiZ55pSvNrurXFGt2nTGeTXX+npOjhsJXQAVE58nTmp/4HsJ3ecN1r1Nq2NwL2wTo6tM7T0l/1dZB54QDgSOKjuIAbGeran6w0761p1qZztKCc4yDwIbHpAgg945ES+LNF+n7/tKt6TDORETdQiIgQRAMmQRAmJSrSqAiIgU4kgyZSRAqiQDJgIiICIiAiJSp5wKoiICImH1o0wtrbs5YKcNgn0QBlnPgPjiVtaKxuUxG505l5VdYhbCs1Nv4lVjTpcxhQHqeC7/aVmi+T3UI3WK9yCtAYKrwNXvPJPn88zofQD6UuvpdypFAbrek3pIODOPqnzsdpPIDPWrGzG4AYAnlZOI+FWa0+ae/p6OuKc07ntHZe0PYDI6oCqAAAMAAcAB2CbEHmGu9KU6C7/cBlj4CaHrL5Ta9qpf/ADe2xnZBeuikn1VDfOZ8Ne1fkjcyrkibdZ7OoXlstVCrew9oPYR3zmmjtrRWlCh3ULxzu4KlzjPV7qqg7vrIJ79R/KjbX7rSO1Rrngj4wxAyejcbm7dxwd3CZbyhaF+k2jbO6oBlGHFWUhqb+xwvsJnXa0z+qY1aO/08/t/lnX+XwltytkAjgd4kzWvJ9pz6XZU3Iw2OsPqtkq6+x1dfBRNlnfWdxtlPQiIkoIiIEMMwJMQEREBERApI5SQZMjECYiICIiAkGTECkGVSCJauLlaaFnYKqjJJO4DnAm5uFpoXc4VRkn/ntnLLlH0zcFiMWdNuJ82qUOR40lIz98/dG/K6QrPpPLOxt9HJvLMdlrnHEjlS7/SGfR3t6rcVbrZp2qC3s09NlwamNw2F+ru4njjhjBnncRmm88tffv36dFK8vWffv3638U6Qwp3c+1vASivevjqjYHf5x/lMfrLrRY6MXr1OkrEbh59U+C+iO84HfOL62eUG5vSVU9DSO7ZU9Zh99/2GB4zlw8Je8+nm1tmiG6616+0bfaSkRXrbwcHKKfvuOJ7h8JyrS+lq11U261Qsd+yOCqOSr2CeCVKpPAEz1sPD0xR07+bkvktdNKqUZWVirKQykbirA5BB5gifU+oesi6R0cjOQHZClQcAHHVYgdm/eO4ifMVDRlRzuQzeNUzdWSmmjH/tBKImOFRhs9KnaCBgnwmfFa1uJ6x+3ivirM9HS/Jy30e9uaO11alWpUVeRYBmx3ZG7vYzpk5RaVDS0jQyCGJVe3rKamSxPPDYnVQecx/47NOTFuW3GYopeNeMKoiJ3uQiIgIiICIiAiIgIiICIlJXfmBVEgGTARIJmpprU1wzG22KVGmxV69dX6+PsKQKl1O/r5xu3AymTJWkbstWsz2Z/S2lqduoNQnLHZRFG1UqN9Wmg3sZqd8HuKim7QufOpWNMhscql243HwJ2R944ly1tahba/iNVcYarjNdwQDs0iwCW1Lu47juyMmxf1qNFNmpXNNWJzSttpqtQ463SXHnO3q4PjPNzcVzekOimLy6y8+n9M21sytpCsKtUY6K0o5ZQezCDe7ZxvO4Y7JrGmtOab0gNm0s2s6HDaqFab4/FvUeAPjNgsGrrn/N2hxQ2uNWqAHf7zsxDN7TmXaurGk7hT01yiE/UJXZ543t85nW1/8AxTf13r39Wnw4j57acxXyV1jl7m/pKScsVD1T4s7bO+ea51R0fT3fT3Zu0imzD2JTUk/mE6SfJHtHNWv0h5l3+eJdXyS0h2Kw5NVq492MTbfEz3mftEf7NcPHr/VzCho3RlLe30yr39AKa++owmyWzaMp09s0tn7rOr1PyUgxE2m48myKM/Q6ZwPQYg+4EEzBvqpaE46Mqe53z7mJmGXc6i9rR79+DSs01+mse/fmxg10sFOBb1scxhPdvzPdR1xsqDCpRszXYrvPSF6ykcQTUJOzv7CBPNd6iUmH8Oqw7nVWHvUKR8ZqFxq21CuUqYGULK2eqRnHVPbx3jju4RODBePmn6bnqit7c2prHVu+jtaWutJWu0qpt7mQEMVfpiqDaHbg0ye/M7mRmfO/kj1datpZauP4dDarNu3hiCqox9Y5A5KZ9Ez0OFwUxV/R2c/E5JvaN+ClZVETqcxERAREQEREBERAREQERECkyQZMwGvelHtNHXNem2y9OkShwGAc4CnB3HeRAwGlNMve3dW3oqHt7dhSqZbCXFyd7UnI39FTXJZfSO7gN9Wk7pqDooZaxDUulTo2ZvOBUJg7NEAFsIEJPawzmWNCaJ6C2t9m4SiXRq9QMHYvUcqahQmoME7bdh48Jm9GXjUbi5o9FVq9cVQV2ODqM5Z2GSSOG/Hunk5J57zMzr89NeXq66xER23+FNHRVe8Je6LUKZAVaNNyCyjJ/jN2+dwAEzejdDULcYo0UTdjIGWPi53n2mUDSbf1Wv8A/D/iSf8AObf1Wt7qX+JOrHbBXrvr5z3ZWm9unh5MjEwmkNY1o0zUqW1yFXGcUg53nG5VYk8eyeCw1zFzSepb2tcqobrVVFJAR9YEl8buxTNvj4/NT4dm07W/Ema4mmqoyz27uirklRh+8im2MD2nxmY0XpCncUUq0m2qdRQ6HGMg93ZJx5qZPlRak17vXMNpjV6nW6w6j8wMg+sP34zMxLXpW8atCK2ms7hz+50DcUz/AKvbHNDtD3cfhLdPV6rWGy9Dq5yekAABHbg78+AnRInJ/AU3vct/4i2mI1a0BTs6RROszMWqOcbTsfko4AdniSTl4idtaxWNQwmZmdyRESUILSZBEA9kCYiICIiAiQGzJgIiICIiAmE120a1zo65oLjaqUXVdrONrGQdwzxEzcQOG2lenpShotWpVHaixCuKi0xtIMkuCjZU9AdwxxHDM6Paau9LcVq1fbVn6MLsVSOqEG4gbsA5x37XdOa6p4sdKXFo24ULpmpjsFGuAwb2KF/3nfOoaf1nSyoPWam1QJs7SqQGClsbe/sBIz3HPZPMty/H5Mnbwiezoibcu6vWdWqec9LX/wB83y4SDq2n9YuB4Vf+E0X/AK77U8Laofx0/wBprGt2tN/dv0ttVq2lLGAv0imoO7ic7JzNr4+Gr3rH9IgrOW3aZdU0hqWlZdlry8APHFfGd2OOzkcOzmec8A1D+j2707S6uDtDfTq1EenUUnro2UJBZdoBt+CRkEbpq3k/0pc19lKjdK9MZdjcmptdmSBU8Pf4Cb1c0WZCqpsEjG0rdYHmMvMJvh1Mcn2/v5Nf1xMfqazoLU+uKlRBXNvScA1FpU0o1/uh2UFG3bQ2lzy3ToGi9HU7ehTo0hspSUIg7hzmu0rFwPTJxgksMn4yqlbVVB6m3k8WdgR3dVhHDZK4+kVn6zr+yM279ZmPs2pTKpzzTGir2qytRrvb7LKzbD1W2lGcphqmMHwPCbXZaQqhFV6RLBQC20OsQN7YxuzO6uaJ79HNNPJmImPbSDD+iJ8GEroaRBB2lZCOw792M53f87peL1ntKs1mHtiBEugiIgJBEmIFIPOVSCJAPOBVERAjEKZMpI5QKokAyYCIiAiIgcn8sWgXp1qWkqKFtkChdADJ2Cc06uO3Zbcfw98Xmkad9ozpA3XQbL4O/OOJ5hlz3ecOydVrUg6lWAKsCCDwIPEGcG1iWnb311RtWO0nVq0TgdIrItQVKQ9LG1vA3gjIGCQ3DxeHm1Z0YLalz3T2hqlH+IlR3t2O5to5Q/Uq/VOTuPA7pnNQtEBga1U5Xs2t4wO3fFlpJ6JzjCtuIYZpuPqnxGd3Gei60ozDYHVRR7sD0jMcl8lqfD/Pp/l046Urfn/Hq2jVBKL6VplKSDAIyFUZ3rxxOy/RU+zT8q/ynA/Jheh9LU0XgEYk8zt0x+8+gZWacmonyYZr81twtfRKf2aflX+UkWtP7NPyr/KXZM0rDHcrQtU+zT8q/wAoNlTPGkn5F/lL0kTasI3KyLKn9kn5F/lJtKKqX2VA6w4AD0F5S9KKPF/WH6Fm9O6sr0RE1QREQEREBIIkxAREQEREClhykgyZGIExEQEREBPlXywf9+Xfr0v/AKKU+p6lQKMswA5kgD4z5b8rVF20zduqMyl0wwUlTijTBwRu4gxuDUtbstM1aY2c7aHOVbeMHiAeIz2jge3Mt3uk3qbidlfqjcPE8zPFmTmR8Ou966p+JbWtt78izf6WT1D+unPpgGfM3kWH+lk9Q/rpz6XI5Th4r/s+y1eyuTKVMqlKiZIkCSJvVCZbpLkv6w/QsuSmjxf1h+hZtRC4DJkESAZqhVERAREQEREBERAREQEREBESlh3wLGkdIUremateqlKmuNp3YKoycDJPMkCa7pfX+zpW71aNencMi5CJUUF94GAx3Dcc+ycu8v8ArP0twljTPUo4qVsHjVYdRT6qnP4+6clQYORuPMbjA3XW/X17+rUBuKlO3dlYW700q01KqBuI38QTnvmv02X0KtAe2vRPwOJ4Onbtba9bDj3NmQXB4onuK/oIleRbmZkVax4FmHNblHB/DUBM81xn0qLd5NtSb+0gExjIh9Ej8QPzH7yuhTLMFWoQTuGcgDd90nlykfDW53V/Ifq4Wapeb1x/Cp7GwO3L7S1Acb1TGO+dfNOp213Hi1AfKlOM6v6Sv7agtFFs8DtahtuTgAlm2xtE44nfMmNPaTPCtaL4Wq/uTOLJgzXvM6/K8XrEOoEt23A9tamPlSjaXtrj/wBy37ATmg0xpQ/7ci+rRoj50zI+laSPHS1UeFKh/hiTHC5iclHTMJ9sfZWuD8ng0l+0c+y7b/8ASczAvT52lro+Gyv6cQ1lXbztJXh8LiqvyaaRw2T0V+LHm6X0SniCf/TXJ+JbEqpUAudhXXJzlaGyc8+t4CcwOhc+deXp8buv+7Sf+j1I+c9ZvWrOZpHD3jy/Ks5Kuu0Lw5IdWHDBKqM59Ume0icXpas2wORSOee24PvBmSoW+x5lSsvhc3A/vzorjtrqzm0eDqoaVTD6taQ6ejhzmonVY9p3dV/aPiGmYEhJERAREQEREBERAREQExes2mksrStc1PNpIWx9ZuCIO9mKj2zKThv+UJrLtPSsKbbkxXr4+sQRSQ+ALMR3oYHI7y8etVerVbaeq7VHPNmOT7N8tESkSsHnJERJIkQIMyGr1LauB3DP9pV/vTHmZ7U6nmox5FB7MOx+KrEDe0aX6bTyK0v0zNFXtptPQhnjpmehDJHoErEtqZWIQuCVgy2DKxJQuCVSgSoQMjoK/wChrqxPVbqPywTuY+qd+ewFp0GcuIm86r3/AEtABjl6fUbmR6Dd+RxPMNM7x4rVll8yZDLmAeyUWTERAREQERKQ0CqIiB5NLaRS2oVK9U4SkjVGPcozgcz2AT5B0zpN7q5q3FXz6rs57cZ4KO4DAHcJ2n/KE1j2KFKxRutWIq1uYpoeop9Zxn/y5woQJEmRJkioGUxECkza9TafUJ5u/twtMD47c1Rpu+rFPFvT71Y++o5HwxJjuM4pl5DPMpl5DLqvZTM9NMzx0zPRTMketDLolhDLymBWJWJbErEIXAZWJbErElCuZLV++6GupJ6r9R/Anqt7D7gzTGCSRnjExsdRkETF6t3/AE1AbRy6dR+ZIAw3tBB8c8plZg0UgyqQwkA84FUREBIIkxAhTBMhhJBgfImu2nWvtIXFw2cNUK0wcgrTTq01IPA4GSOZMwoM+qdZdULS8J+kWyO3Y4GzVA4j+IuG9mcTl+sHkXYZayuNodlOsMH2VVGD7V9sDlGYmQ01q/dWZxc270+TEZpnwqLlT75jQZIriQDGYEE850PR9LYp017RTpg+IRZzxae0Qo4sQo8ScD5zplU9dvEj3bv2lqipTLyGedTLqGWQ9SGemmZ40Mvo0lD20zL6GeRGnoRoHoEqBltTKgYQuAytTLQMqDSULwMqloNJ2oGZ1ZvuiuACerUwjeOeofeSPx903ycnesOGfjv9k6VoW7NW3puwwxXrbsZIOCQORIyO4zO8eK1XukESYlFlOz3xKogIiICUsJVEDz3CZ8RPMaUyGJTsQMXWtQwIZQQdxBGQe4g8Zo2sHkosrjLU0Ns57aW5c99M9X3YnTDSlJowPmvT3knvrfJpBbpPudWp7abfJSZo1ekyMUdGR185WUqw8VO8T7LNvMbpnVq3u12biglUdm0oJX1W4qfAwPlDQNLbu6A/8VCfBWDN8FM3gVM7+ZJ9++b1c+RailcVrO4akRtYSoOlQbSMo2TkMMZzvJ8RPTbeSgjz70eC0f3L/tLRI0BWl1WnTKHkttx51xXbuBpqP0E/GZGl5PbJf6Nm9apU/YiTzQhydakuC4A4kD2zslvqpZrwtKX4lDH+1mZKho+knmUkX1UUfIRzGnFrcM3mI7eqjN8hMlb6KuW821q+1Cv6sTr+zJkcxpzChq1dt/QbPrOn7Ez3UdTrk+c1FfBnb+6J0GI5pNNLpakN6VwPw0z8y37T2UtSqQ86tVP5AP0zaIkc0mmBp6p2y79hm8alT5A4ntpaDthwt6Z8VDfFpkZSRG5SppUFXzUVfAAfKXJAMmQEREBERAREQEREBERAREQEiIgJMRAREQEREBERAREQEREBERApX9zKo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6" name="AutoShape 6" descr="data:image/jpeg;base64,/9j/4AAQSkZJRgABAQAAAQABAAD/2wCEAAkGBw8NDQ0NDQ8MDQ0NDQ0ODQ0PDQ8NDg0NFREWFhQUFRUYHCggGBolGxQUITEhJSkrLi4uFx8zODMsNygtLisBCgoKDg0OGhAQFy0lHyQsLCwvLSwsLCwrNCwsNywsLDQsLy43LywsLCwsLCwsLiwvLCwsLCwsLCwsLCwsLCwsLP/AABEIAOsA1wMBIgACEQEDEQH/xAAcAAEBAAIDAQEAAAAAAAAAAAAAAQIEBQYHAwj/xABEEAABAwIDBAYHBAcHBQAAAAABAAIDBBEFEiEGMUFRBxMiYXGBFCMycpGhsVJiwdEzQkOCkqKyFhcko8LS8BU0RFOT/8QAGQEBAQEBAQEAAAAAAAAAAAAAAAECAwQF/8QAKhEBAAICAAUCBAcAAAAAAAAAAAECAxEEEiExQRNRIjJxkRRCUmGh4fD/2gAMAwEAAhEDEQA/APXEQIgqIqEBVRVAREQVERARFUEVREBERBURFQREQERFQREQEREBERB8URFkVUKKoKiBEBEVQFURARRxAFybAbytJ+Ia9kXHM6XWbWivdYiZbyLCCUPbmHgRyPJfRaRFURARFVREVRBEVRUEREERVRAREQfFVRVZBVEQVERBVVFUBEXVekHahuG0pykdfKC2IHW3NxHIfkOKze0VjcrEbnRjm1MDKhlIHOkmeRaGIZnNG8vedzQBrqb24LZjlFs28WuF4BHikvWOlimlZUyB15BvcXG5uTv1AXrOB4m44bHJK5pmDGmYAEBr7guHwXz7Xnm3LvyxrTvWEG7JDzlv/ls/G63lp4TGWwMDgQ45nEHeLkkA+VluL6Fe0OE9xEQLSCqIqCIiAiqKiIqiCIhRBEREHxVUVWRVQoqgKhRUICqgVQYTzNjY6R5Aaxpc4nQABeM0eDT7WYrLPI58WG07w0vGhLR7MbPvEak8M3gu3dKuJyCCDDabWpxGURNaN/V3APxJaPAnku7bNYJHhtFBRxbomdt9rGSU6vefE3+Q4Lhb47a8Q3Hww8o202NggxOnFNC2GmEEYysFhmBcCSd5O7U6rfZRdU1rXHLHmbnd9y+p+F127bANktlID27iuibR1znNgpj2XOzPkF97NWjyPa+C+fefjd69nP7M7YPfUOjqsrYJ5P8ADPsGmG/sxv5jgDz3rvi8cY1rmZDY6WK7nshtCTlo6p3b9mnmcf0g4Mcftcjx8d/p4fiNzy2c8mPXWHcFURe5xFURUEREBERUEREERVRAREQfFFFVkVVRVAVUVQVCUWvXyZYnEbyLBS06jax1eebPSDE9rJ5j2osMge2LiBIDk+OZ8n8IXqVdPkYSvz30c7UnDpayd0fWzVMbbAmwEmcucXceJXYqjbetqCQ8taD+q1uUBeG2aK1mPLtybl2OsqXTTGx0ufIc18sF2Rpa6ofiFQyo6xodC2N8hEfsWDw3hZhaByOYnXdq4dUOih6+RnWPmEnUx2BLmtHae4H9Ubz4DmtODbWsprNip45qeNzi8hry92YlxcXZtDcnWy8tbxWes93blmY6MNodnqjDiXhr6invpIxuZ7RwztH1HyXHU9SyUWJ3bxuLT+C9PwPaWmro2jMxkjx2qeRzQ/vAB9oeS0Me2JgqLvh9RLw4N8uSTiietJTm10l8tl9ps2Wmq3dvRsM5OknJrz9rv4+O/t68cxOhqqEltTE58f22jNdvO3Hy+C7RsptaGhsNQ/PDujnJu6P7r+Y794493rwcT+W/3cr4/NXe0QEEAixBFwRqCEXvcBEVQRVEQRFVFQREQRVRVBrqqKrIqqiqAqoqgq0sSOjR4lbq0sRb7J4ahc8vyS1Xu8an2Br46iV0LYZo3vcWOEgZZhcSMwNiDu3XX12f2elq6sQh7OqicPSJIi57QBva11gC47tPFerdWXWa3Unh3fkuQo6VsLbNAuTdxAtcry1wc89XSb6dP2g2bqqh46gtZExjY4m6t6toFiLEWN1x7Nm8WjFg+N9ha9mNdblcAHcvSFVq3BY7d9kZ7Q8lm2Xr2XcYJXZi4ubE9jreTjZ31UhrcUorhja2MN3B0RdEfEatHkAvW0WPwFY+W0w1+InzDzil6Q87RFX0gladHOisT3+rdx8wvs/Zyir2uqcJqGxy/rRG9s3J7Dq3z+K7xVYbTzC00EEvvxMd9QuKm2OoXHNHHJTvGofBM+MjwFyB8Enhb67xJGWv0dWwnHavCnCCuic2K9gCfV+Mb9w90m3eu34dtPSVJYGPe3rHObEZI3RtkcDYhpOlwdLLjcXwauZTzMpp21rSxwbT1kTJHBxFgQ+4uRvsd/MLqsGEUojip4n1lFiADYxHUGS0kttC4bju0LSPZ81PUyYY1K8lb9YerIurbH41M98lDXDLVwDR179bHwIPHTW/jfdc9pXupeL13Dz2rNZ1IiItoIiKiIiICIiD4IiLKqqoiCqqIiKjmgixAI5IFUEYwN3ADwCyREBVY3WJlA5/ApscPtdtLHhVOJ5Gl7nuyxsvlBPEk8BqPMjxHCYP0kU0rR6Sx9O4ta65ADbE2G8/ME3X06RcD/6lTw2cQIJC6VhBAkhNs1jwcMrSOdrcVwOzmx8MznPrLlmW2Rrhdzr377AEv07xutr5cmS8W1X+nela8u5dsqduqCN7o88sjmtDiY48zCC3No++Um1ja/ELTf0k0ItaKvdfg2mv+K3P7KUhjMTeuZCb5Y2iIZCWhrsrstxcD8rK02xtAwst6QXMPZLqiQuv3nefNWJzT7JrG4l3SUwm0OHYpLvt/hpG/wCkrSxTaWoxFsdOcNq6dnWMkdUvbJ6kg6EdgW1tr4713qLCYWtDB19mgAXqahxt4l64ja+ggjopX2kDgWhtppe0Sdxu7W6xkrm5Z3Ma/wB+y1nHuNRLzzZ/GaioqauqjirJI6eR7KKpLW3Y0E3a8EXdpmOt/ndezU8mdjH2tnY11uVxdeX0GNVHWGmDXl0skUebr5WsYX5dGtaQRa4vrzXqgFtOWmuqcJO+b2M/gREXtcBRVEEREVERVRB8EUVWFFVAqqKiIiKqoqgjwSCAbHna9lxkkjmvddxvfXi0+RXKLi6z9I7y+i5Zekbbo1cVe98L8srYSGOAlzZA0ncTciy6vgOKvhjkjqn4hWyCZ+WWJhkaY7ACzyY9Lg8Dv3ldqe24sthtHHa9n2sP2smunivHktLvWIee7SnEKqVvobcVZTnLmjfT0xaediXOPxXF0ezuNgtcZJwBbsOZAwObyLhYgar1UUkR/Z37i9x+pX0GGwj9jD5saSufN9Ps089kwfFHxCMuDXBxOb08MBaeBysv8yrR4ZX08sc1qBz4nZm5q10ovYg3BDea9CbRxjdFEPBjfyWRiaLWDRzsAufnbUOpPxjGz7DMOaPJ3w9d+C18dxaomp44qn0dssLuslDZG+t17NowSeIPfZdwqCG2F95+IXWHYC+orZZ3O9WXMDRb2C1oB8TcaDdxNza27Z7a1MpFI9mWxWFmSb0mQAhoBbx7W868dSLHuPJd9Wrh9I2Fga0AbtOQ4D/nElbS9/DYpx49T37y82W3NboIiL0OYiIgKKqKgiIg1lVjdVYVUUVVFVWKt0FVUREVcZWfpHeX0C5FzwBckAd64ureOsPfa3hZcs3Zund8ytxh7De9rStMlbUYPVx235R8F4cjtD7sbrf/AIVm6ThqsGnQXJHNW1xv+e9c9NbYEqfkq5vesHM07lmatRLWqgM7LWzXH0W3gzB1bnW162QeAutKeHL2mk6EFbuEO7D9P2z/AJgH8V24SI9TrDGWfhciixul19R5WaLC5TVBmiwSyDJLrGylkGV0WNlVRqZ+4pmPJWyqwqZircqqoJqmqqIGvNcRX7QwwTmB2bMAC52gY0nWxPO1vit/EattPDJM7cxtwPtO3AeZsvL5pXSPdI83e9xc483E3KI7PNtbEJ3RztkhaHFscxsYni+naGnHcdTyXLxyMmbdjmvHNp3eI3heftkIFtC3i06iyxZKIAZYZTSZGlxvrCGgXNxpYeFvNee9LOtbQ71W1DaeN0rycrd9hmJ7hbUldRl6TpW9htE05SWhzqgMuBoDlyk7l1naLbegq2xw4g2aoETs7TRugfE91iA4l9jexOmXjxXCHabBY7dXh1bJbdnqIIh/Kwrj6dp8Om6x5d6PSbWPNo6SnB75y4/ALRqeknEGuLXijgI4GOQu+Djf5Lq39vaGwAwgEDcJMSnePgGAKf3jRMPqcIw1o+/1k31sr6Vv0/yc1fdzsnSLiR1FRG33aIu+oRu1+KSC/pTteLY4IreTrLgf70qkfo6LCYvCjJPxzqP6WMU/U9Dj9ylb+JK16N/aE9SrmJsaxF7f++rHO5NDAB/Axc9sptXX0nYkiqKqE3c4PAEjpCLXD3G9tBpbgvPpulDGHf8AllncyGnA+bFqSbf4s4611TbkHNZ/SArGG8dY1CTkr7P0/g+LRVkeeLMCA3PG9rmPjJ4EEa8dRcLkF+VsO6RsUpi8sqHPLyDeYunLLDc3MdAvYuh/b2TF456atcw1sHrGuDWs66nJtfKOLTYH3m969Vd6693Gdb6PR0RFpBVEQLJZEVCyiyRBpqoiwCqIgKotbEqxtPDJM7cxtwPtO3NHmbKjqu2+I5pG0zT2Y7Pk75CNB5D69y6sSs5pXSPdI83c9xc48yTcr5FRQlcFtnVdVh81valyxD949r+UFc2V0npJqtKaAfflcP5W/wCpEdGREVBERAREQEREBctsrjsmGV1PWw3zQvBey9hLEdHsPi0kfNcSiD9nYdXR1UENTC7PDPGySN3Nrhcea2F4v0AbVXbLg8ztW5p6O/FpN5Yx59seL17PdUZIsbq3QVFLoqKiKINHrwnXhfJzLLCywNnrwnpA5LWsog2fSe5dQ20xTrHspm+zHZ8ne8jsjyB+a7MVwG0WGdeQ9uUPA0NvaHIoOokqEqzRujcWvBaRz4+C+ZKKLy7baq63EJuIiyxN/dHa/mLl6c+QMa57tzWlx8ALleMVMxkkfI72pHuefFxufqqj5oiICIiAiIgIiICIiDcwjEpaKphq6d2WaCRsjDwuOB5gi4I5Er9bbPYxFiNHT1sB9XURh+W4JY7c5h72uBHkvx6vXegTajqp5MJmd6uoJmpbnRs4HbYPeaL+Le9B7sqsQsgqCoQBZAKiIsrIg1y0clj1Q5LNFkYdU3knUt5LNWyDWkp/srTqITbUH4LlbJZNDqNdRMlBa9oPI8QurYjhMkNy272cwO0PEL1GWna7e0HyWrJhTHfqkeB/NEeI7WVfVUFQRve0RD982PyuvK1+n8f6OqeuYWyOeztZgWtbcOsRexuL6nguEh6F6Fpu6oqz4eix/SNFfntZNjcdwJ8ASv0jD0T4W3f6U/3quQf0WW5D0a4OzX0cvP36mqkHwL7IPzKKaT/1yfwOWXoknFpHjYfVfqOPYfCGbqCiPvQNf/VdbtPs7QRfoqKij9ylhZ9GoPyaKdx4x/8A1j/NbkWCVL9WRSOvuyMfJ/SCv1nFSsZ7DI2+6xrfovqAroflSDY/EJCA2kqzfj6JVAfEssuQi6OMVduo6n+BjP63NX6cyplTQ/ONP0UYq/fTuZ3Plpm/SQrkIuhzET7Qpm+9Wf7Yivf8qyDNLpoeH0/QrUn25qFngamb/Yu3bIdFNLRSxz1Lm1E0UkckJja+Fsb2OzNd7RJNwN54L0IBfaBnFB9BGsg1VVUSytkVUEsiqKjUVRVREVRVAVuoqghJWBJ5lfQhYkJofNy+dl9yFgQg+YCtlkArZBjZUNWVkARUyplWSqDHKpZZpZUY2WVtFQFllQYNbdbDQsWNX0QRVEQEREQRERWqiiIjJVYogyVusUQZXUURAWJCyUKDFEKiCqqBEFVURBUCioVGQWYCgWQUGYVWKqCooogyRRVARER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8" name="AutoShape 8" descr="data:image/jpeg;base64,/9j/4AAQSkZJRgABAQAAAQABAAD/2wCEAAkGBhQSEBQUERQRFRQQFxQWFBQVFBQVFBQWFhQXFRQYFRYXHSceFxkkGRUVIDAgIycpLCwtFR4xNTAqNScrLCkBCQoKDgwOGg8PGiwkHiQpMCktNSktNSwsLCwsLCwsKSwpLywsLCosLCwsKSwsKSkpLS0sKSwsKSwsLCwpLCwpLP/AABEIAPcAzAMBIgACEQEDEQH/xAAcAAEAAQUBAQAAAAAAAAAAAAAABgECBAUHAwj/xABMEAABAwIDBAYFCgIHBQkAAAABAAIDBBEFEiEGMUFRBxMiYXGBMkKRobEUIzNDUmJygrLBFZIIJTRjosLRJERTk6MXc4Szw8TT1PD/xAAZAQEAAwEBAAAAAAAAAAAAAAAAAQIDBAX/xAAvEQACAQMCBAMIAgMAAAAAAAAAAQIDERIhMQQTUfBBYZEiMnGBobHB0RRSQkPh/9oADAMBAAIRAxEAPwDuKIiAIiIAiIgCIiALExPFYqaJ0tRIyKNu973BoF9ANd5vwWr2y2zgw2nMs513MjHpSO4NaP34BfMG2O29TiUxknccgPzcIJ6uMcLDi7m46m/AWChO7sgdmxn+kTRxkimhnntucbQxu8C67/a0LGwj+kdA9wFRSTRAkDNG9swANtSCGnnuB3cVwRoVTyCvYi59nYPjMNVCyankbJFILtc33gg6tI3EGxCzVwboapq2gqPnm5aWpHbYXglj72Y/KNxtoe619wXeVlGcZXs9i7i1uERFcqEREAREQBERAEREAREQBERAEREAREQBavaPaCKip3zzODWxi/7Cw4kkgAcSQOK2ZNteS43tbI7GMQ+TNLvkdG4dcG/Xz+rECODRvsd7juNiMatRQV2XhHJkQZhFXjtSaurc6Gn3RDecl/RiB97yNTuHATKLovoGxlpp75vXc6TN5Ovp5LpWDbPshaMwaXAAAAdlgG4NHdzW1kYCCCAQeC5HTrVFk5Y9F+zXOEdErnyht5sY6gkGQudBLfI8jVpG9jiNL21B4jwKjuE1AZUQvd6LJI3O8GvBPuC+mNo9no545IJm3Y8Ed4+y5p4EHVfOW02zUtFOYphp6kgHZkbwI7+Y4LThOJ50cJblatPF5R2O9v1810bDp88MbvtMafaBdcO6P8e+U0QYT87TWY7mQPo3b76tFj3tK7VgP9mi/A1Y8JFwqSgzSs1KCZnoiL0zlCIiAIiIAiIgCIiAIiIAiIgCIiAIiICJ9I+0xpKQ9XYzTFsULdO1LIcsY1I43Pgwry6O9lm0tOy/acAe0bkve7WSQ31u5xPko1ilQa/HGxA3joWhx1+um7MendEHO8XldHxGvjpoHPe4Mjhbck7g1oXBOSc3KW0fv4fv5m20bLdmTJMArBUg8V84bV9NlXUuc2l/2eLgQAZiO925vgPaVsthdp6mot/WMnWs1dBIyMgjmLi7h4G4WVSPEWzk0hFRbsjuWIUmcXG8KH7SbNx1ULopm3B3Hi08C08Ctnhm0brATWvxc0HKfI3I962E7WvGZtvJeW5NSyWjOuCaWL2PnWOmmwWvaZLuhfdpcNz4yddOD26G3d3r6P2RxRstO0Ag9WBYjc5hF2OHdb4KK7S7Ox1MTmSNzA7+Y5OaeDhzUY2GxCXDKltLMS6M5vk8n2473fEeT2+kByB7l6dLiVJqb32fmuvyMZ0rKy28DtqK2KQOAc03DgCDzB3K5eqcgREQBERAEREAREQBERAEREAREQBYuKVXVwvfus02PedB7yFlKOdIFTkoXnm5mvIA5z4+is6ssISl0TL045zUerIl0bRN6+ed1x1zus1N7nKG2HcO0AO5Rnp72wLmxUkZ7MnzkvMtabRg9xcCfyBZU8ssNHHPC02pzmtY9pnzgNxxsJL2+6udY9gU07zM575C8XznUEcLW0A7hovI4GWbvN6J/U7+MgoyeKIkr45C0hzSQQbggkEHmCNy95sMkbvaVjOYRvBC926Z5dmjoeyvSmWWjrbubwmaLuH42j0vEa9xXVMIr2ytElPI1zXbi0gtPMHv96+Z1ssD2jno356eQtuRmbvY/wDE06Hx38iFw1+CjPWGj+h0U67Wkj6ZNYR9IMp5+qfPgsXHdmoq6IsHZkFnNynK7M3VskbvVcD/APrFRbY3plp57RVgbE46duxid+F59HwdbfvKmtdgBe0SUEuVze0GHtNPdvuPIjxXlcicJdH3sdLqJowdh9pXxSGirezK30HWs2QXtmaOAJIu31XHk5pU/XPqlkeINENU001bH2mOBsQ4aZo3EDMNbbtzrOHaynZbO7SyRSNpMQsybURS7o5wN2Unc6wvlJJ0Optc+lw1f/CXffehz1IX1RL0RF3mAREQBERAEREAREQBERAEREAUQ6U6kx4c941LSSAdxPVvsD4nRS9RTpTwt0+E1LY/TY0St0ubxOEhA7y1pHms6sM4OPU0pSxmpeZzvCekuGGCKOqie5s0TXZo25mhznOGQjh2Mh78xVWYrhzWGVompw8k9Wx5tb7RiIcxpJJ3DXvXMsJik7Wr2n1Wkk9lgFzfcRcttw32TDdn5Z5HNY178pcDbeMpt2idBc33leMuApqTxk11s9/x9z0p1tMsbt997HQhtJhchs577njIGtHtEdl61uz+HOi620hZvzxBsrf+mVoqLo3kt2nRx91zI7zy2HscVsoOjpo1M7782NLT7c5UTpwi/YqyX1Kxnf34Ij1Xs9hTzZlb1TuUsMrPbcKyk6OqeS4bX05+y5j2PH5o3ZSPIlTCk6PGerJVuHJrnW9jVWXomlcSWuqRf7UURt5uZdaqrU2hNv4q/wBkiHCju136kTqOhmo+oqKaQH7Rew+Qs4e9ZeEU+OYUbxxSywtt2GkTsI09EMJez2W5hSSDo1xCIfMzVA7i64/lvb3LY0FHi9O7ttdI3Xhl4aegxxPsSVeulaSUl8Gvxb6kcik/dlb5nphXShQ4gBBXsdTTiw7d2Frt3Yk0IOul7HuUjxCkvCY6tvyqlNss7PpYratccuoIIBDm6jTldR6t2nD2hmJ4fnab3JYHgW73NafY1ZOzopAf6srXwW308rutg/leczRw0cB3LHnQlvo/P99vzKujOKva68jfYfjklI0de/r6M26usbq6McqgD1Rp84O+4FrmXxShwDmkEOFwQbgg7iCoe+F8bi8tFO93pPjvLRy7/pGb2H71h4leNHI+ndenbkLzmNKTnpp76F1JKNInXINjpvJaLly7KPE4+zPY55U76onCLS021UZmMMzZKeS/YEuUMl5dXI0lrj92+buW6XoxnGSvFmDTW4REViAiIgCIiAIiIAiIgCoQqogON470ZdRUSFhcyB9nRyNykx3drDlcCABwNt3eFlYdQRwMLIW5Q5xc43u5znalzjxK6y5oIsQCDvBWtk2apybmJo8C5o9jSAvOrcJKTvF6HXHiNPaIAHXNhqTuA1J8ApBg2yDnEPqMzW8I76nxtuHv8FKaTDY4vo2Mb3gC58TvKyUpcCou83f7FZ8Q3pEtjjDQA0AAaADQAdyuRF6JzBFa94AuTYKyKpa4kNIJbbMOIvuuDqLqLg9C2+9ajEdkKSc3kgjzDc9oyPHeHssR7VuEUSipaNFoycdUyLHZSeAD5FUlobf5uZoe0jgC4cO8gu71jQV7GyOhroo6d0oGUj6KV2aznBwNmEnJYE39qmSxq/Do5m5ZWNeOF94O67Tvae8LjnwcN4K3l4f8+Rsq7fv+vj38SEVsENXH1L2uqo4nSdmQOsSCWDqJrdWZGgOGVxvdxFxZbTBNrA2WKnmfn64OFPOW5C9zPShmbazJwNeAdldoLWNtVhLaHqnQyTOMkrWGJxYRK118zSS0WytzOBJ9W3FaHbCBlWyaKAD5QAJYgJIWyNqIdWPuXgNPoXN+fNc0JTozSfzS10NJRjJaPT0OmItBsZtQyupg8EGWIiOoa2+Vk7Wgva11rOGt7i41W/XrJ31OMIiKQEREAREQBERAEREAREQBEVCUBVFrm7R0xcWtnhc4Gxax4e4HkQ25BXq7FowL3dbnkf8A6KucepOL6HPmbQse6rjxCSQTRyTdXARIyPqw49TYjsuBZkObf2j5emGY5TPc7rXmJrWZWOjqc0lybljeqs63ZBtqNFKcdbS1cJZKC9vpAZJRqN1nAAjxBCw8AwylgkaWOBfG0hkbGPayPMAHuayxJcQGtzOJNhYWBIPkzoy511JW6/je53KcMNU7/T7HO6Ta6Zte4OrMR+TAiwNOHMIsPrnODwfBrh+0+hx+I/WYib6/RSDlxDB9oe/kbSZ2KxgXJcAN5McgHtLVh1O19HHYS1VPGTuEkjWE+AcQt3w+qXMZnzE9cO/Q1YxWM8MR/lm+G9WDEIyT2cVFvu1YHlZSeixGKZuaGSORvNj2vHtaVkKP4Un/ALGU5y/qc/fWtdXUgy1wZndfr2zdXnyOLNZeNg70deeivwDbd9Ris9GYCxlKJ3dde7X2kY1ttLah99/BS7FcNbL1ZcXAxOLmlptrlc3Ubjv4jgubbYVMtHNNKyeUMbBmyl2bd1mchrrtBLhANAN55rLDk1MW7+P2/RZyU1daGy6HnXOJln0ZrX5eWYMb1nvsujKD9DmFdVhUUrgBLWF9RKQTZxe45HWJs28YZoAApwvVirRSOZu7CIisQEREAREQBERAEREBa91huutZVYnIH5WtZawOplB1J/uiOHPmtqrPWPgPiVWV7aEo1QxN/G3l1h/9FeFTVyPaW5rBwINi4aEWO+AreIuZuXUvddCAYXsZHTvc+AyRukdndaaQgvOhdY09gT3LddVIQQ6WUg8C4n/24UkKoVhKOli+ZGWUIAsN3g7/AOBIKFrH52jK+xGYZ72NiR9Du0HsCkqLmdNIvzSOYnITE/NM9gsRmJflHIn5sX1suE7QyMrZQ51TJIyP0T8mme0je3VgG4E791yF9A7Wj/Y5fBv62rjuA4kwt6p+l9yrObh7e7X0Xozo4dKpeL0XfwMDAdqpcMjcKKekc12rmGB4cTzIc5hDtANStg3p1xD7FOf/AA5/+yoLtvgQhmzi+V/G2l+V+fcvTANkrAT1QLWfVRHR8h4Fw3hg39/hv74VFGkp5b+phOnephjsfQWye1U1TTRvqBH1rxmc2NjmBjXasa4Oe458tiddL2XOOlCvdUzNpobGSrmjgZvuBmbn3cMwhN+TipPS4xHQ4bn0D5LhnMuOrneW/wAbDitZ0T7NyVVc7EJ2kRUwdHShwPbe705Bc7gCQPxD7K5eGUqtV1JCqlBWR17D6JsMMcTBZkLGsaN1msaGj3BZCIvYOQIiIAiIgCIiAIiIAiIgCsO8+A/dXqw+kfAfEqstgERCudlihVCqlUWTJKFUVSqLCRJqdrP7HL4N/W1fNeFYgJGtse2ALjyX0ltb/Y5fBv62r5DjnIsWki1ty1oUuYmXjUwOkQbQnKA8NfkIIzcxctv4ODT5LWVWKvleXuzPsbF1uy3ja+4acFo6TaMfXMzc3N0LhydqPara7amR4DY7RsbuDQL6buFhw0AAuNyR4RxlpE6ZcSmrtnR8Fpm1NXStq3FolLWU8HFwALi8tO5nZJufSJBOga0d4paZsbGsYA1rRYAcF8q9F07n45Rue5znOlN3OJJPzbhqSvq9dlOkqZxTnmERFqUCIiAIiIAiIgCIiAIiIArD6R8B+68qisDeDyfuxyOHta0rBfiD8xIAtYaGGo4X45bceSznJLS5KTZs0K1n8Sk+zF5mZvxjT+Jv4tp/+c8fGJc0povizZFUWv8A4oeUPlOP3aE/iv3QfCWI/EhZOSJwZnlUKwf4o7/gSnwfTn4yKra9x+onHnAfhIVi2TizE2u/sUvg39bV8fhfYGNuMtPIzq5QXDTsX1BDuBPJfJhwsskdFK4Mewlrm5XucHN0Is0fuuzhJJZFJxbMNFt48GZffUOH3YMvve4K+TDIm+rLbm+enZ7RlJXXzY+BXlvxNl0Un+uqL/vT+hy+sl8i4biMdLPHPEKZr4XB7HGSeXtN1F2tsCF1jZbp0LrNrI3yuke0MfTwFkbWmwOfrH3OpvpwVc77onCx2JFa14O4g+CuVyoREQBERAEREARFiYrXiGFzzqQLNHNx0aPC+/uugNfim1kcLyzJLI5ts3VhlgSL2u9zdbEbuaj9d0kSZPmqGpzX1EkkLNO4xufqtSSSSSbkkknmSbknvJJKLTBWK5FB0gytvmoK3Uk9ipe/U66ZmgD3BXDpOI9KjxRvg+B36nKwlWErH+MupfmeRkt6U4/WjxNni2jd8HXXoOlyl9Z2IDxpAfe1tlgFyscVT+Iv7Mnm+RuG9LNGfrqgfiopj+lq9GdKNEf96b+ejqW/FR18TTva0+QXi+ijO9jP5W/6KkuDT8X38yVV8iV/9o2Hk61lD4Oje0/4irxtvhx/3nCz4yNb8QoU/Dov+GzyAHwWNJhcP2B7Xf6rN8DfxLc46LFtVRO0ZNhh8KqMH2ZVxbpVpYY67rY5IgyoBJbTPa75wG7y8tAAJ6xutjexutvNgVO7fE0+Nz8VqMZ2cgbGXMiaHaDwubX04i6mlwcqcssu/QmVVNbEN+WQcWSyH+8lsP8ACvWOtFvmqWPxLXyfqWDFMQNDbwAb8ArnuJ9Ik+JJ+K6sUZ5M2Ar5ho35PDfeG9Uw+bbk+668ZKt5N31DvydZ+waPNYYCqmMehF2S/ZDpMmwyJ8dMxjutdne6QEEm1hftOv7lONg+nKoqK6KCubTtinORr42uaWyH6O5c4ggns7t7gVxeyoG8tDwPJWIPtdFF+jbaz+IYdFMSOtZ83OOUrAA4/mFnfmUoUAIiIAiIgChm12IZ5RGD2Yt/e8j9mm35nclKcUrhDE559UaDm46NHtIXOXOJJJNySSTzJNyfMknzV4LxKtlFQqpVpK1KlpKtKqVaUBaVaVVxVpUAoV5uKucV5PKgk83uWO9y9HlY7yhJ5vKwsR1id4Ejy1WU8rwl1BHMIDmNbHllkb9l7wPDMbe5eYWbjsZE7r+s2N3/AE2g+8FYQWRYqlkVQ26AtAVXdyqVYgOj9Be1fyXEPk7z81XANFzo2ZtzGdTpmGZmm8lvJfR6+Ko5C1wc0lrmkOa4Gxa4G4IPMEL632H2lFfQQVAtme20gHqyt7MgtyzAkdxCgG+REQBEWPiFaIonSO3NG7mTo0eZIHmgItthiOaQRA6Rau/GRp7Gn/GeSj6ukkLiXONy4kk8yTc+GqtK3SsjNlCrCVcSrCVIKEqwq4qwqAUVqqVa4qCSxxXg8r1eVjvKA83lY7yvV5WO8oSebyvIlXPKsJQkg21cVpWHmxw82yP/AGc1acKS7ZQ9mN3APeD+drCP/Lco0FmyS5XE8laigBUVVRAUK6t/R/2r6mrkonnsVYL4uQmY3tDd60Y3k/VAcVyle2H174Jo5ojaSF7XsP3mm4v3aWPigPtBFrtnsbZWUsNRH6M7GvA0JaSO0024g3B7wtioAUT2xxG7mwt3N7T/ABI7I8hc2+81SepqBGxz3eiwFx8ALrmk9UZHue70nkk+fAdw3eAV4LUqyioSqXVCVqVBKsJQlWoAVYSqkq0lQCiscVcSvJ5UEljysd5Xo9y8HuQHm8rHeV6PK8XlCTzcVYSquKsJQk0m1cGamcfsSRu9uZn+ZQ0Ke45DnpZwN+TN/wAt7Xn3BQFqze5JeEVLpdQASipdUJQFVaVVouQ0AlziAABckk2AAG8qc7N9C+I1dnPjFNGbHPPcOIO/LEO1fudl8UBNv6O+1F2TULz9H89D+FxAlaPBxa785XaFAthuh+mw2Rs/WSzVDQR1hORgzNLXZY26WIJ0cXcOIU9UAxcTw8TxOjcXNDratsDoQ4bweICj0mwY9SYj8TAfeCFK0UptEWIVLsRMPRkid45m/AFYc2ydU3cxr/wPb/nyroKK2bFkcylwOob6UEvkM/6CVhywPb6TJG/iY5vxC6yiZkYnHxUA7iD4FC9dbmpGP9NjHfiaD8VgSbMUrvqIR+Fgb+mynMWOYOevF710mXYSkO5j2/hkk+BJCwJ+jSE6tmqG9143D9F/emSFjnz3rwe5Tifoud6lSLcnRfuH/stdUdGNUPQkp3eLnt/ylTkhYiT3LxcVIKrYCubuhD/wSR/53NWtqNl6xnpU0/5WF/6LpdEmscV5ucvWoppGenHKz8bHN+IWGJwdxB80B69VnDmH62ORn8zD/ouaMOi6VSzWkYT9oe82PxXP/wCGvdO+GJkkj2ve0Mja57jlcRoG3JVZEnhdULl0bZzoIr6jtVBZSMP27SSndqI2mw4+k4HTcup7PdCeHU1i+M1Lx605Dm+UQsz2g+KqD57wLZKsrTakp5ZRr2gA2MW4GR9mA9111PZz+jqTZ2IVFv7qn8eMrx8G+a7bHEGgNaAANAAAAB3AblcoBpNndiqOhFqWCOM8X2zSHxkddxGu69lu0RAEREAREQBERAEREAREQBERAEREAREQBYtThcMgtJFE8HeHsa6/tCIgNXPsHQPBBpKcA8GMDP0WWwwzBIKYEU8UceclzixoBe473Pdvce83KqiAzU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90" name="Picture 10" descr="https://encrypted-tbn1.gstatic.com/images?q=tbn:ANd9GcRdDPjtyXX4hJnmf6vBv92KLOO5ALGEv1KuFpytB9UC4Ox_Lshs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9315">
            <a:off x="273695" y="1478790"/>
            <a:ext cx="3518719" cy="2193006"/>
          </a:xfrm>
          <a:prstGeom prst="rect">
            <a:avLst/>
          </a:prstGeom>
          <a:noFill/>
        </p:spPr>
      </p:pic>
      <p:sp>
        <p:nvSpPr>
          <p:cNvPr id="20492" name="AutoShape 12" descr="data:image/jpeg;base64,/9j/4AAQSkZJRgABAQAAAQABAAD/2wCEAAkGBxQTEhUUEhQVFhQWGCAbGBcYGBodGBsbGCAcFh4bHRYcHSggHh4lGxweITEhJSkrLi4uGR8zODMsNygtLisBCgoKDg0OGxAQGy0lHyQsLC4sLCwsLCwuLC8sLCwsNywsLCwsLCwsLCw3LCwsLCwsLCwsLCwsLCwsLCwsLCwsLP/AABEIAOEA4QMBIgACEQEDEQH/xAAcAAABBQEBAQAAAAAAAAAAAAAGAAMEBQcCAQj/xABGEAACAQIEAgcEBwUIAQMFAAABAgMAEQQSITEFQQYTIjJRYXEHgZGxFCNCUnKSoWKCwdHwFSQzNENzorLhJbPxU4OEo8P/xAAaAQACAwEBAAAAAAAAAAAAAAABBAACAwUG/8QAMhEAAgIBAwIDBgYBBQAAAAAAAAECAxEEITESQQUTUSIyQmFxkRSBobHB8fAlM1LR4f/aAAwDAQACEQMRAD8ACZ5WzN2m7x+0fE+dcda33m/Mf50p++34j8zXNIZPSI661vvN+Y/zp2Cdr95vzH+dNLGxBIViALkhSQB4kgaDzNWmC4BK4jYNCplVmiRpAHkCXzZVsRyOhI2qyi2SN0IPLZCllb7zfmP86Z65vvN+Y/zq8k4VGowzMZ2SVYZJJFjAijjkYBlv2iWXUXJUXGx2qdhoo4sTC5w+DlwrzLCWVlxCdo3Fy5bI+TtbC4B2tV1B9yXayD91ZBaOR2ICl2J0ABYknwAG9WEWCxDMYwsucLmKklSFG7HOVAHmTVjwcP8AScZE7gYpo5YopOzH9YjAZVKgBC6LlBFt7DfW0w04jihixhCzGHFxkStqsUqjq1kN7i7g5QTcC9rXoqCYv+LnB+yl/ncDpWdSVLNcGxs+YXGneViD7iaa61vvt+Y/zr2SQE30W9uz4aDQXN6bNZvY6L3jnuSkma3eb8x/nXDzN95vzH+dexbV7Dh3kdY41Lu5sqggbAtuxA2FDJtNxjDMhkzN95vzGu4Zmv3m/Maf4pwmfDlRPEUz3y9pDfLa/dJ+8K64JwqbEyMkChiihmuwUWJKjU+dV649PVlY9c7CfnV+/nYbaZvvN+Y/zpppm+835j/OpPE8DJBI0UyhXAB0bMLNsbgeVQmopprKHFOM49S4Peub7zfmP86egmbXtN+Y019Gk6vrcjdVnydZplzeG9/fa19K7g2o5MaZRlPYcaZvvN+Y000zfeb8x/nSlkA3IHqbfOm7g7a0TebjnB0Zm+835j/OpRlb7zfmNQ0GtSWNAlaW5y0zfeb8xpozN95vzH+devTRqFbEiXh5Wt3m/Mf50w8rXPabf7x/nT0a2AqM+59aBnfHEUe9a33m/Mf51zLK2U9ptvvH+deVzN3T6GpkVNzufE/E/wA6Ve0q0EcGO8PwKzT9W8yQhntnYM2rNlACqNdfEgDxqzh4LGRMUNmwmJVZhiGVVMdyuoAP+rG6lQW0Yb0PYlgGe5t2jztzNFCw47FvI8GGKjEQrHO8nZjZgFDSLmsQSyhhZWtc73oeZCCzPC+odQ5J7SLTinDrwywYZZJEhnzokTZVbD4xTOjsCLFVcMtzt46VS8L4lHHAiTTLE+GxDH/CWQtDIB1kamxGsite7AWffarZ/Z1PIg63FRllUKq5HZAq3KrcsLgEm2nM0H4zDyYSe0yAPC6uRoysoIa630KsAbaVSvW03SflyTaMa4JxcW/mi0xvGYJokH0diqNMIGzsI1SRzKiaLZmQaWza2O9TeE8CxWPhURjC4fDiUk2z5jKvYzkdpiQrEAFwADoKMfaDCJcA0i6iLLMv4Rvb9xjVV7LcT2cRFfZlkHo4yH9Uv7651nic56SV1aw08Pv3LpLy8rlP9zO8RI7s5mJaTMwkJuSWBIN767iubARvpoATYc7a2t7quOmWG6vHYhdgXzj0kUN/2zVVRC9x4i1dCE+tKXqkzoaf2ofkab0v4PAvDpWhhiSypJdEVTZWVzqB4XrMGrXMMPpHCFB1L4Sx9Qlj+orIUe4B8Rf461z/AAycnGcZPLjJmOifvL6EmDarbon/AJ/C/wC4f/bkqow3Orfoqf7/AIT/AHf/AOclO3/7Uvo/2H9Tvp2EXtZH+WPnIP0Q/wAKg+yo/wB6n/2V/R6MOlq4HLGceQFzHq79Z3ra26vXbxqN0UbhvWuMCVMmTtWE18txzkFt7bVwK9T/AKf5fTLh74259Ti9fsdPzBH2jf59v9mP5yD+FDMcDu6xxi8jsFQftNoPcN/QGij2lD+/f/jx/wDeYfwqb7MeDhnfFuNI7xxE7ZiPrH9ynJfzaurXcqdHGx9orH1wPRt6NKvXfAT47o2v9nNg49SIuwTzlXthz5mTU+tZJhWuoO1+X8K1Doh0pOLxGLQgBEIaDxMYJjJPqQG9HoI6VYDqMZMgFlY9an4ZNT8JMwpbw6VkLJ02+97335M/D54tw+6LD2dYMPjGZgCI4ToRfWRgo0PkGpj2jxRrjAsaKmWEZsqhbl2Y3NtzYVd+yuD/ADMnmkf5QXP/AHFC3TLEZ8diT91xGP8A7aqp/wCWatq5Slr5b7Rigr29U38/2KiHer7o/wBG5cYJTHIiCOw7asQzNdrZlOlhbkd6o8ONa1P2cYUR4EOf9V3lP4dEX/hGD7zW2v1MqKeqPLaSGdXbKuC6XjLAjG9DcdHvCJB4xOG/Rsp/SqGaJlfI6ujfddWU/AgaedEsHtAxgJYGKRGJKq6EWUkkAMjA92296relHSN8Y8cjx5BCncVybjMHexIFrqoFXoep6sWqOPVP+GLxu1Cw5LKIt6iNuaPulvRTDw4Np8MHuhR7mR2zRsQp0Y20Vs23KgA71ai+F0eqHrj7DH4lXR4xg8rmbun0NdA6A2OUmwaxylhuobYkeFcS90+hrYzUk+GbrSrylWuBQxZMUYphKouYpM4Hjla5HvFx7617pTj5BgZJ8K4DCMSK1g149GJAOncNwddqxyfvN+I/M1qfs5xomwIibXqSYSD9y11HpkYD3GuL4rHEYXYz0vdfJg1MN1IF+hXSLEnGRxyTSTJMSGVze1lLB107NrWsLDtelc+0/FRSYxFQhnjhyykEG12LKp8wMxt+2K7l47Hw+aSHB4OONo2yNJKzPI2x33AINxr7qJ+GwYXimFLSQojhijZQAySCzXVxYkWYNruDYihZKNNy1Lg1HGNsd+7SMotqSljYe6FyLieGxxvqBG0D38FvH/0tQh7OZDFjurc6tHJC3m8bBgf+DfGrP2VzskmLwrm7I+YebIWhkt6lUNvWq7jyfReLq+yNNHKPALL9S9/Rs594qkK8XX6ftJdS/P8AsMHs16/xud+1TCZcVDLykhKn1ia/6rIPhQjEdRWydKujIxqxqzuhjctdVBOoKka6efuodk6McJw9jiJsxHKTEW//AFxkfCjodfWqIweXJbYSbNadT5SxjuW/s2cNgY1OoWSRDfw6xmt8G/SsggTKOr1Zk7BABJupynQC/KjTob0qgwUeIjkErKJ2aLIhN4zaxzOVHLmavU6dZpVigwGK61+6kgSJ20LXy3JtZSb+Rq9UdRTfa4VtqTyt8f5yZ12yrfUlzkzhInUjPHImYHKXRlDZbXsWAva4+Iq06MtbHYX/AHvmrirPpJxHE41IZGwwjjSZo1YPmZpG7Bjy2GuYD3io2M4BisHbEHqQ0LqxXrFd0Ldlc8QIsDmtoeddNQsnW1JYbT+Y9HUqyhxk11PZBN7TMFJKMKkSFnMraD8B1J2AHMmmOivApMJIZR9cxQowQgIuoJ7Z1JBHIVP4DxppMP8ASMZIgAJvlXLlXQAbnVjQ10n6fwsvVYVZDHftMAqxlTpaxFzrzuDfnQ0OhVemVVu/P6s4t181mvjce6W43CzS52c9YEyv1YLhVUsRc3Ud5t/OiDg8sU/DWhRngVYwhZRdgG3Ivuza+favWY9YWTKxY20Vtc5HIEbta9j6CiJMPiIsGNGjNrNpqRcFTY6A308aZs0VU4KGMJcfLBh58+GyX0awmEwuLSReJobXTqmw7IWD9nLmz2HaAO3Krb2o8PukOIA1jbq3/DJsfdIAP36BeJYr6TGJ9BJ3JgoAs+tnAHjvfTUURYjpdPicO2GbDJI8keX6t3LEgDtBBGTcGx02rmajR2x1MLYvONnxx9jo09eFbHfv9gl9meHC4LMf9SV3PuPVfKOsuxM2eSST/wCpLI/53ZvkaO+BdL0wcEWGxWGxUbxpZiY1seZazMrWJvyNIYngU4vaJNd7Sw6+ZXKL0tW7aL7Zzrk1J7NLOyNKbvLl1tcgESQjFdWt2R4k6AfG1bHxWaPA4HtqWjiRIiiWDNmyxWXUeJO/jQHBwrDnikMOEYyQXRz2y4ugaU2b3R6UadO+ET4mBY4OrusgZw7FbhQbAHKRe5vrbaqeIWQnbTCTxFvLzt/TLai9WyXZYAc4LhUosmInwh5CVcyDlubjTycVQrEFeRVdZVViqyKLK4BtmAud/U1K4lwLFQBmlgkVVFy4AdAOZJQmw8zao0G1davGMqTkvqn+o7pK11+zPK9DUOhzjFcOWJ9bK2He+vdGUE+qFT76FOivQOWUhsXeONTbLtJKQbX/AGEPjub8t6uvZYrdXiT9gyqB+NUGYj3FRUPpr02fPJhsLdMjFJJtM1xoVj8LbFzr4eNcWLvjqbaaMYby3/xz/O5zZRam4xJvTTjeEhgOCSKOVrWEQ0SLmGJHdYbgDteNtazFhZCCbnLqfHSnAP63OviTufOuZu6fQ11tPQqYdKbfq33Y3VT0Lfk3O1KvaVN5MTEZ+834j8zRR7Msf1eMMZ0E6W/fiu6/8S/woXn7zfiPzNLD4ho3SRDZ43V19VINjbkRofIml76lbXKt90b2w6oGjdLOhUmJxXWxPGiugEha5OZOyCFG90sNSO6KnwNhuEYdlaQs5YuQbdZJIQFsEGwsoGugAuTQHxTpfjJ7gzGJT9mHsfF75z8RVOqDfnzJ1J9SdTXPhobZ1xrvn7Kxslzj1ZlTpbLNnsidwbjkmHxRxWQOzmQumbKD1xzntWOzW5bXqw6RviMbEMXLHGsAvAOrzEgtlftsx1Hg1gL6cxceNaX0ZxyYfh+EScw/R8T17TrIyhihfKhRO8xCgHQbHxtXVhRW59eN0sZDqK1Q1JLO/wDAO8Y4Bip8EmMEsuKjZT1sZZroVJB+rBsy35gXG9rbEOA4BhcPLi2w2HhdTw9MVhesXOuYB72ubkMSnOmsfJ9AwckcOLjMkOJWbClZFLyQygIylAbta7MwtYix9G19oMTS4aeSFg8cUsMscWXKyvkKMlyLC6ns8sx1NMxUY7IRlCc94rbL+v5lbxiOPF8OGMWKKKaOURTCJckbpIOywS5sdV5/e8qKpvo5xfC8ZLPIs0kMSogjzKxGZSWkvZR9aR47UD4/jkbYZcLhYDBhw+c5pOskkYCwzNawA0sATsuotaoeM43K64ZTlH0UWiIGo1DaknXVR8Kr1pMe/B2zgu3PfhMNZg8eGxwjF5IOMB41AvrI6SILcwc4FvWoWPwEWMixeJOGmwmIiQyOSW6iUk3K2cAgkqDpbWx1oVm6QYl2lLTOOvdXlC2XMyZQpuBcEBRsRtXfEOL4iZQs080ij7LSMV9St7E+ZvUdiBT4fat9l8wj41hUk4f1MVhIwXTkersbX89aC+jfRvFzOqShosOjBmBtYlTewF9yee1F2ESSaCJgoAS4BB7wAFyfCzVZ8MnBBBIBHmKYW6Rxbsxskn6hHgcKig2VQfEAX+NRsa/ZdW2IptMUBufWqrHcTjbQSLe/jrRMTPmhyTzRrs4OgGvYOcfpejfgeIbC8KxGJg0naZYmk0ukfZ200uT8WB5VUYnAfWpItiDmLMfs9249CL+lqj8H4/Nhi/VMMsmjxuoaNvMoedudY2YUsnZ0MJ21OMVnDTx6/IveimLM4mmxjHER4CJ5kRzmuzAaNfvAdWSPNzvpZQY88QwOPfExQiTCxrLFJEmQgnOerNjqOxb970NMcO4lOJRP1WFMU8DJJD2YYDFG5Q5zsjGRyAdb3tbwlR8VEKxw/QHw+EbEAz5X66SV420j1sQudbc8wBAGtBPYNsGpNqO+zWHx8is6Q9D+owuCYoWnnLBkGpztZ40UcmCXHmQTU8cM4hBjYsDDin6x4hIc5zxoSJCQc2Y5QUtcEasKWI6bsI8WxjJxMkxkgLL/AIP1ZhzC+odUGWw5sfOiki0+IxkSnEGPh0UaCMl2d2MhZQUub6Le1zreqSqrsWGk/qUsnbBLzI+v6/8AQM8cxHFmgkglghmSVSvXYc5uyLZjlVmJ0sNVXeguVsgIYWKjVTuLa7b0QdEcKJOJYdIFnwwVs8qmQkgR9sjNlRsrWVSHF+1RFBxAcRnxXXIs4gzSYXDghGktmS3Wr2ioWxtrq4PIVSGnrgsQWNzei6WnzhZ2W/oWHR+RMJwxZMynq4jI5UhgXbtkXH7RAtWRAk3LasSSx8WYlj+pNWvHfo7FTho5IMwPXwl2Kq6voL2Bbu5rMNOzsb1VmlKdKqJTecuTz/4a0VNLrfc8rmbun0NdVzN3T6Gtzdm6UqVKtBIxGfvN+I/M03Tk/eb8R+Zpus2OoVSMKpY5QCSToBvrUerDhTlCZAoNtrkgXHa8Rrt8atCPU8Elf5MXMtOH9GcwLSyIoU6gMBb8Uliq68hc+lLHYqL6uFS+KaJci2LrHGo+ytlBPmedqj8NxM+KmyGQjNzAAtm0Yrl205kk1pnC+GwwoFiQC3O2p9TTka4pHBt1ttkurODMpcEAmsBjL3KnMddrdkmx8Narsdw+SK3WKQG7p5G3gfhWpcb4IkwXkV1sALGqDD9GXKSxPoH1Rt8rDUfHbSqzqTNKNfZB4k8oCYTpTbyDxF6K+BcCjR5TiAXyNlRRoraBgx5kFToPM0QnH6ZUVY18FUAVlGlvk6tvi1da6UsmZKL6gX+NSSfjR9IBIjKxuCCLe41krra48Kt5HzFo+MNcRD3h3DnlwTKzFV605bMNbqAwOh0uL89b1X4fonJYssk0bj7V0yWAN+yBc389qk8LxluFYlr2IlQR+gAUL7xm95qr4j0qm+jx9gqjGx11YbkKeVbxWFg5V1rssc33CD+ymxWHhDysGZCxsbAtsASOXOmYuhwQglGjUWzASEqxA1OWw33NPcO4ssuGh6hZOymVnIKqpH7R737t96i4npJMFKMFe2zqdDy25HyomJ7xvFZUATQM+T3BdR+tUbUYdHpSsCGUKwms+VhcEXK3t5jam+JcFw8pvC3UsfstcoSNPVflrtWFtblujt+G66qmPly2+ZR4DjjRMjZQwjTIozMmhYyG+U9q7HY6em9SR0hV3gMiOSk4ndiQxvcuyxiwyqz9orcjYCq3iXCZoSBJGRfRSO0rejDQ17FwXEXAMEuu3YbX32rHMlsdSUKJPqyvuSMI8cksYkGVmmDSSMwyFSxZroRpobb1cYXBxiA4pS2GzSEq6u6WDS2VQiDIVEOZmJOZSNRaq3D8CBDddNHGV0yAh3J5AW7N/K587Uxhlw8eIRIpp0xGt3UJlWwOmZdToOVxrqdK0hGXoJ6rUUN4U+PzRcHEYuDEYqVGdysXVvNiApcKwW2RlazEXWxF9xcC9ROCzYILF1rYnDzREnr4RnD9olQV7ysActwLELqTtXOPmxMcbxPIZYZWDZyCwOue6udrlrmx1NvfRuapKTTN6NNC2vn819O5Y9LeKpisXLPGhRHIsDYNoAtyBzNr1S121cVm3k1nBQiorseVzN3T6Guq5m7p9DQMWbpSpUq0EjEZ+834j8zTdOT95vxH5mm6zHUJjajPjHAHwsIViDdmzMput9DYjfNYCwIoKk2NbX054cZ4WjUrnJBW/iCbaeFrimNOt8nO8Rm1BRXDAno3hLtnHdXbzJ9KO8Ebiq/g3CzDAqaM9tfC5921UWI6UzYfEdU0cJGtkLMrmwvoxXK2lMnHQdCIWqDiRamOA9IosSDkDo47yOLEX89iPMVMxki2IJF/XnUCwNxGP+snzNZFZSpOwzqCQP3yTbzp5YuyWYhRyFmJ120A0rMeP8TZ8TKwY5UkIjANgCtlvpqTpULE8eaQ3kkmJ5kPa/nYev6CpknSar14j7RNwD2gAcw1I1Xe+m29Zp0ik6ueTsnIWujZSAQddLj+rV3B0txAsiSuBeyk5CdbatmU2Ol9DzNL+35gZjJJ1zt2ZFkTOrAG1w17L6gA6ChkKWCGeM/3Z4ddXz/AW29fnRBNB9WIlCyQydqME9yQalL8gdbH1HKg/EwGxcLZdNu6Li/u56GpOE4kY0sCT5cvEG/rrUC0F3C0TquryS+aNhxmBPIzldvPerPE8Pad4cNGAtxY5RYKi7nysNvMjxofwXtAlVQpQs1raW1Ow0rTeg6xPB1qPnlf/FuuVkI/08m4APPnv4USuCJx9QkkUaABVhAUDkFOUD4U1Fh9AamcfS+JB8IwP1Lfxqs4hx2HD2WQ672HIedQqSOIcSaBVCLnZszG4JVAgLZ2sDbUWB8TTnBunGGkUJLiFux1WTS3lcgA+AoG6cdKTMAuGZljXvkG2a97edrEj+FDvCuj2KnAaGNiNwdB+tQus4LjpW69e8mGNlBs1m027y3N7EEeV6qsFjOpYSxFTJqAxGiXBU2B0Ol9fOiHg/s5xkxtKViXfU3Y8tAPKiSP2TLe8s5ygd1BYn94n5UA5BvAdL8VB2MSBiI5D2utJY2OhsSSALHYC1O8WhjuHhKmNu7lcMR68+R38KqekKdRM8OXsroCbknkNTXPA4XlOREkYorE5QxUL3tRsNefjVLI5Q7odTKqxej5HTXLDWnI9SK4fc+tJHoruMnNczd0+hrquZu6fQ1BZm6UqVKtBIxGfvN+I/M03Tk/eb8R+Zpus2Oo8caVukuJzG7AAqWF/gfdWFvsa2jGuUnmQ7Htr6Np+jK3xFMUdzl+JfCTY5ARepBtbU7a+lV2GOYJ5g/EWFRoZXWSWGRI8muQh7O6EAXytuQSV3vp50ycss4wqqcgAABsALW+FZf0p6FJHHPiFd5DlLHrrNlFmZirCxzZrZeQ1uDyK+JcRnw8mQvEYpNFafMjqT9kAJaTysQaq+mmIkkwrYZAM8pspZggZd92IF+WtQmTGU/o+dSFLyaC2vJVA/hSGDkEhjyN1gNiltQeelab7OeA5AzTIA4Ol7Ghgs2BWE6GYx0LpCxC666H3Dc+6uH6JYoRdZ1LWvsN7DnY19DYcaaVHxpABqYBlmI9D+FrPDiomdQWsFQ3z5k7Qb0FrGhk4GQZrxt2bljlNgBub2tbzo04nAIuLII7KG7TDwDBlO3jRj014kE4O22aRViHje9j+impgOTLuhHEFgx0EjqCucKbi9g/ZzDzBN62niHSfB4eVkmnQOOQuzL4gkA29L+NYhw3AERdeUdu2FisoKki5Ync9mw0trffSu8diTITPP8AWO5Pe02sOVrW8KiI9zSuOcfAdpVhmkQkFWUDLYgEHe401sRQbNwDEYljM5jiEjGwkLDxFrhT4UJmUC+Qut9wG0J/SrnhWDxWI7nWOP2ixX9ed/nUBjBxxXgs+GVhIgZGGUSIc8ZNwR2hsbgaMAa0v2eYomBQtso0Hl4ihvAX+iSrxCZoVY5AqqhZwObXFzlNiDv2d6ouB4zFxOVws11VrjQZXsbeF9R8KhHubtDOBuQLbk6D415LxmG9usQnyN/dpQdFgf7UwaSOzRuWYMgPZBUlSCBuDavej/QURMMzuoAsUVhlLff2vrta/LeiAsuk3RSDFRtIinrgvZIOhI1AIp/2X8IOHwoLLZ5XLMDuMpyqPPYn31fLCFFhoBTkcpFrKzdoaC2m/aNzsP41ArZmM47B9TPNHySRlHoDp+lqrX3PrRb08wRixjnlKBID66Ee4j9aEn3PrSElhnrerqpgzmuZu6fQ11XM3dPoaqYs3SlSpVoJGIz95vxH5mm6cn7zfiPzNN1mx1HMmxrduN4IuVde8uYHzUgkj4gH41hUmx9K+gMPMGysNmAI9CLimKO5zPEuwNcK4koYI2hBsPMGrvFRggkrm08Ad/KhLpdhMuJSOLWSfMyINyV1JHIeOvgatODpjshWZYxkNrltTpf7OYaCmTlDYhZpl6tSSNQrFsgO2axJAsDuPHzqDwDj8eJxWJhyXaMWzt/qFWZGsn2UFxYb2OtEUkow0RmkOYkqOwpbRiAFRQCW3v8A+BVDB0TzYtcfb6LYMzRKQzMTzbTKlx3lF9bag1CJAxwjABMXIxylsmUEAhbm3I66aC3lXnEujmPhYmCZ3B7RYsqWJ5BbHYc6kQTl8Q0hA7RLeWp5Ue4PiKFQL3Y8ufw8KgFyBvRmDikU6rLMskBJF2OhtsVOQN8QKi9LekmPEmWCLJHdvrCAcwQXPPQfqaP4ZOsYFR2QSL+lwaYiw6ZirqLi7AG2xJ1qByZzwiB5h9JmTJIwCLuM6jtZ7EXFy1vPLVT7S+IE9Rhx3UzSHXm9gL+gBt+KjPpXx2JHkJkjzoLBSwvcDQW33rG8biGkkZ3N2Y3JoMKW+SdwTHspESlhncDQ+JAt79K2Bej+EeERPEGy+o38xWGQhswyAlhqLb3Xtfwv7q2vh/HcLEQsuIiDlQT2tQWF7H0vURJFnwborhIP8OFL/ebtH9auDAq90ADyFq4lxsaJ1mbMtr9kXvz0tVK/SsuTkw5HiZJoVPuTOT8RRAZl7SnX6WwHgLm+nPS3rU32b8UiiV+sNit2N/u2Fred836VZdPuBI0RxaZ1YEdYn2bNYBh4EG1+VBaI0SSQyIFZAXJ+32shyZhyy2NvG9AK3Rq3QXjECYS7Oqu0rsYx3hmdiot6W8qIsbjWjTrswH7D2JI8Bl+15C9ZD0RKLMpEmjLbQDMPLMyMR7hy3rYODlWuwAufDMSP321P6VAMewWNMgDOpQn7J9xv+tWMDjYf1aoMzgEknTnS4Kpdy32f6+dEhWe0jh2fDCa3ahIv+FyFPwJB9xrJX3PrX0HioFkR0YXVwQR5HSsC4hAI5pYxqI5HQE7nIxW/6UrfHDydzQX9VflvsR65m7p9DXVczd0+hrAcZulKlSrQSMRn7zfiPzNN05P3m/EfmabrMdQq2b+0FwmEEk5IEQyEgXJYMYwAtxe5/SsYk2NaT0/wsmIaDCxDVneV/BVuQCfeTbzFM0dzmeJfCDPRbiM+I4kMVNmmZQwUBdgRYALfsgZt/M1puFeWRCsoyEk3K7ZTsA3M2O9Q+j/AUwqZUGp7xHM+Jq3UmmDljWDwghACt9WoARNSRYZe8Tcj+deYls8RUG2ZSL+oNdzmo69wW8PlpUAAOKw7YeWJnFg6j8w7Lr+a594ohhwjth/qZOrlXZrAq9tg1xexHMbb1b8V4YmKw5R9NdGG6tyYUIdHeOthZGw2Nt2dM42sdmv4GoDBKl4JMknXwYowsb9YDE2V7nRggBTN+0PHlVJx7ijYOBTLL1uKe/VKL9kEnts5NyCNctgNQBtR8Y8OVL9bZAMzdvsW311tasN6SY443GSyxqWUnLEByRQFXT3X99QKRSTSljcm5JuSdSSdfn865FrbH18fdtREvQjFiPrDGLaCx318RbTeneFdBsbiZGAiyhTZmdsqegIBv6AaVXBfKBRwV1+BBrU+E9HDIinrnkgfLJlQ5F7QuyNYa6/avQ50m6DS4XD9bI6MQwBVLkBSN7kAnXyq06FdKHTAyoBdoVJB8iezp6m1FAYbdEcAv0V4iM0azOFza9kHQX5+FTV6KQXBMcTAKVF41uATmIvz15mg/oj0sb6MYI40EqtcySyIqWdiSQCwLMNdKvl4qWdVjz5ypbrBcq1rZr2GUC5tvRKss8VhlBVFVQpIGUAZbb7bHagX2uYPDIqzRsoxE0hzqpHdUWLFeWoA8yT4Uaz4vLYtqaDfaX0UeVocTFb6xAhFv9QXbtMTZQwvrzItzFQkeQI6NccEEqGRQYRcMANe1Y5vEsCPhWwYPpZhkCxxdp2ICqNCS2gBJ0X31g2FUFgDtejjhPCnxGbI2VgpdW/bj+sUD3gUEWaCb+3pZcU8M6iLK4XKWF3LGy25ZTtpv5VqOBw+RQvPn6/1p7q+bVg+nY1RG2uJlFixPYL6tr+yb/AWr6K4PgjBCkfWPJkUDNIbubc81FEwS1POsF43/mcR/vy/+41bsjdmsI4z/mcR/vy/+41L38I6Ph3MiHXM3dPoa6rmbun0NLHVZulKlSrQSMRn7zfiPzNN05P3m/EfmabrNjqPH2racCwZ5HuTZ2W58mYgA+Gv61i5NbJwWVS5g+2IxM3kZSwUethf3imKO5y/EvhLivDTKy2JVtx/V6UklMnLGp31r3DDsgevzNQ8XPsfBqkxPa3v+ZqAJWHXtFfEfqNaxj2r8ahxEqJAuYR3zS2IDHbKt91HjzO1a5hZyzqfE6fA1jXSbERzcRyqqqgkjjFttCoY+8k1GWQLY/DyBrSAhiqvbyIBBK+laD7OI4olvIyKX17RAPP9LVz0+wqjijhxpKhy/uiwA+H6VZcF6HRYnDRksQ1rNYKb27I7wO3hQI2aZg8pUFSCORBBH6U9IAF3AHwFCXRvo39CkURysUZe2hVQL6m4y2Hhpvvr4edKOjjYw3EgW2gupa3j9td/LnRBkrvaYc2DlykHKLmxvtvWN8G4iYJQ9synR0OzKdwfnWqz9FGw8MiBg8kqmJQAVUl7BbqWIvcb35ms16YcIGExUkKklVylSwsSCoOo8b3oMKNP4TgLlZ8IoCuoPY01FmB563APj50VRRdWjO+hbViSSTbbUkmsi6D9IsTBFIsYEioucIb3yg2axHIXvt40W8ITiHFFzHLDhr9+5Oa2+VdL+HuogwWOEX6RKTf6uMXY8vJfUm3pV/xCYSQGIgFWFmB8PClJgY8NGsEIsq9pj9pidAWPM8/S1VeNxGWNz5H47Ae8kCoAF8R7LAYZZY3d5CM0Ma5RY7hWJ5W56Wp/hGPEeWIqYpYtGifvC4sfUHXUVoaYsQxAubhQByuT4AVQ4zotHjCJpUAe2j3KuBuBmHrUDyZTxviUa4uKSEZOpWEkAWCvFa/uuoN/OvokPdbjmL/EXrC+m3s+nhDTQkzRgdq2rqBpc27wHjuANb71qfs946MZgY30zoOrkAN7Mml/3lsffULFwj9msN4v/mJ/9+X/ALtW3p3dPCsQ4sP7xP8A70n/AHal9R2Oj4d70iJXM3dPoa6rmbun0NLHVZulKlSrQSMRn7zfiPzNN05P3m/EfmabrNjqPJNj6Vq/D8Nk4hLiFJCueodD9loxdTfwZChA9ayd9q2/j8GRjKFujWEgXcFe648xp7qYo7nL8S+Ek4qJZbi9mXmN1v5eFVeJxDIh6zvL9obMPHyPiK64rmdFxGH1kUX0+2u5T18PPTnVRiuMieMMout+0Qe0ttCGQ6jWmTlMmZ7w3O976ef/AIpt8Wy9nPe9xYgXF/MWFvW5qoZmPDXvozQsfC1wToafjUZiT5//ADUAWj40QRtM/diUsfcKxbgStiMXCD35J1J9SwY/petU6Ryf+n4n/ab5UBezTB58ar8owSPxMCg+Clm9VFBl1wTvaljivEo33yIDbyYk2+Bos6AcT/u5e1l73ko53PgDegTp/jQ+PnP3CEH7ooi9lfGlXNERYMSF8Ce8Rbz1qEfAZtxOVJ8xw7zxN3JISGIuBoy3Ftb6+YqXHiZVBdozGL9xmBJHqNAT4XNUHBMFhYWZVjiSxbvZw3aN7BgbFPK16ssNw6B5RMY0+quY7FioJ1zWcntADQ2G5olSN0q4kkQWeXN1UTozBRdiTsACRrfzFYt0r4uMXipZwCqueyrHUKAFF/651pXTVXx8DJD3UfMvhI4BBAPkD8ayFYiSVsb66HfS99PdQZaJf4XDSJFKRmQrApPIlZWA+BFaV7GukLNAcNNbLG2WFz4Ndsh9CSQfO3hVbxqJXgxrjXNhYCp8ljLfwNCvQDjPVPJBbMMRlA8FKkktbxy6XqBzsavNjc7O3JmNvQaD9BVJx+b6oAfadPgDf+AqbhnzAjz/AJVW8UfM0a8utAB9Lsf0VfjRKFq2L6zKv2UH68z/AAohweJPVhSPLXwoU4MATrsPn/Xzq5xWKcdmNbsefIVCFmrqpGoBoZxUI4ZiPp0I/ukxC4uJdQlzpOq+AO4H3j46XPDsB9qRizn4D0FT5hHl6tgGEgIZfFTofnUCme8LxiyRq6kEHUEbEHY1jXGf8ziP9+X/ALtWj9F1MCnDk36ljGPEhdVPqVIvWb8XP94xH+/J/wB2pfUcI6fh3vSIlczd0+hrquZu6fQ0sdVm6UqVKtBIxGfvN+I/M03Tk/eb8R+Zpus2Oo8caVvPDMX1sQJ7w7Leo/nvWDPtWy/4OIdCD1cpJBHI+HlTFHc5fiXwnOI4dJA7SYbVGN3h215snmfChvpAkBZJER1kc9oqco0sCHW2ptpRBjYZkv1U+XwDpnHzBoR4piJutH0gxszd3ICBpvoaZOUyfxV7QyAbCNrDyykU4HAv86puLYr6qS/3G+RqThcVmiRh9pFPxUVAD3SrEf8Ap8/mlviQKgezjB9RhHxB70psl9NtNPfUfjqmaHqQbZ2W58ADmPyqfFIZcuHw+kUYylxsLbhfE+f9CBT2Mz4rK0uIlbUlpGP/ACNF/B+E5MGrd1xKwZhuGsrLr5C491WEnReBNYy1ywFjrfXUk1czy4bA4TE/SQ7xyT5Y1TvFgoGhOgykHXy86hbOdkLAdK0sPpEN2A76jMG87WuDVpAs+PFo42w2FPekcZXdeYRDYgEaZjprcXqB7MFw08TzAZpUkIyvbsD7JsNDdefjccqNuI4vKtubG38/686gMFQ2GQFVjAWOMZUHl4+ZJub+dDnSXo/h3OiKk7XIlCi4tYdoDvA7a0RmcKPOh+eUmVmJuSfgOQ/jUBkFZsZJhhGsi2yt1cgPceK9wQ21gC49GoY4JF1GNdTqY84Hu0B+GtafMA2jWN+RGlCPH+iuXNiMNcOvaaO9wRzyncactqAYsIsS1iACwUjMcrEHs2A1GoufPWo+GlLzRXH+GwNh+0QD+lvjVbDj7xpf7TZV81Hav+oq14al2JXc7fIfwogLPgBGUa94s3uJOX/jlFXWExRdjlHY+8efpQX0cnLRga6KEN+WUAMPjce6i/CzjkLAbCoQs5MRlW4FydhTnDMPbtvq55/wFV8bFmBOwqQ+KzOI03Heb7o8PxH9BUIUPSmYwYtJPsTLf95OyfipX4UA8Ta80x8ZXPxZjWhe0rB58IJQbNA2ccrqdGA8ezc2/ZrNS19fHWl7+EdPw73meVzN3T6Guq5m7p9DSx1mbpSpUq0EjEZ+834j8zTdOT95vxH5mm6zY6jx62zisPWDTcVibDSthjxwZQ3Ii/xpijuczxL4SMuIa2R7gjY+NBnTEGJoJGbvFgRyFrEfpRXjeKE3WOJnbxtZR6k1mXTjjBMiwta8dy1joCRt62pk5XLJfEcV9U9vuN8jUzg+KvhYfwAfl7P8KC3xn1TLe+mmtXvRgNJhjlI+qV3a99FUjwB+8KhHHYssXiyWyjc6fGiXBjqYiF8lX37/AKfKqWLgswMQYR3jnMcjXawJXrh9i+1hfa5A50SScJMiWbQEqwIYqQSdO1bs3Jt53tztUB0sqIMVfERL4te3ku1RPbDigI4Iwe0SSRyt3ifeSPhVjg+DyrihKQOr6rOpuScpCnkPBvdY1T8R4VHiMThYp+tYyK8hlDgIovM3VAZDqMgu19LEWqk7FFbloRLn2ccDGFhTFBmZp0GcbBVJ0sOfrV3xviYMlgbhR+u9SeHIsOFVUuVjjGQZgxZVAc6gC/ZNxpy5VTnCxscpzxOUMrXOYL/qlbZQbiK7W5Gw8aX/ABlZaUGeniAazX0qqgmICBjd23pnhOGEsiq8jJAwZl07QUBiCXvqBbWwHPWrmDhFpIzLfMrOJFW3YVVDjU/aa4tf7y+NXnqa4PDKKDYy0gBsdf62qck+QA/aOw/r51El4dlZ2L9uJZ2MZt2liBKOp5jQXHg4NctqskrB26rL9WDlJLMF1NiQBe508BUjqYNNonQzM8DOTFA97dXKyH0dVKn/AI291HHC5bqLGzUw3QuERxxxs95jGZLEEKMrTkgZRk7KMAbm/PbUijwuHw0UgKFgmUKxJztnF0F7EaJ2msdPDWq/ioY7l3BsFOhnFYyHSRrSh2NjzzMTp46migYlVPZb1v8A1+lZ1074bFhsQBE7s8n1pbYKknajA/ay9onztVvwjGtlWackECyIx1P7RHnrW8JKUU0UksBiuPksscYPWsLseSA/per3h0IjUKOWpPiTuaEsFx++0MlybkgaHzvRDgcVm3BB8DVwIldJjnwzJYFnui35FwVJH7pNZFD3Rfew+VaZ0hxwRVZmCqpuSTzsw/jWa2A0U3UbHxA2PvFYX8HT8O95irmbun0NdVzN3T6GlTrM3SlSpVoJGIz95vxH5mm69nkGdtR3jzHia461fEfEVRjqOjWgcJmKrkPI2HpWeNKviPiKOJTuQaY0/c5fiXwkvGcU+sEMd77u/JQbmw8WP6b+uPdJxbFzgbdYa0FOLWzm3d1J9POs24u5M0jE3JYn460wzmR5Ioc2tUvC4pguRSQGPasdwbafEfpUGpODS+b8J+HP9KqXC7olNicbJ1JxDLYiQuSSWCsiZCoIuCSp93M0Z4lmWEymRgIwoa17gkIVUXYC31o1uLa+IvjuFxbxnNG7I3ipIO4bceYB9wo5wHE3aJHEjXyZR2zcDmo10Gm3kKynGxv2XhAbXctsLh5IeJdTJMzZomNhmy5U2GrC4KptysAedQOK8CxEXXN9MZIkzTKo5Zuq0AzgAn6RY68jveqTA8Rb6auaRj3hqx0L961zpfc+NN9KOJzRYqTJNIoZR3XbYqgI35lRp5Ch0Wd2grGQ76MyGThsTBssjjqg5uTmuUFzuAQLX9PSpE/DpSFvMSCFBN2LKJcijQnZs9jY/ZI8LgPRzjEhyxda4RFIIzEaXNlH7NidNqtMZjSRfrDcWsc5vpYjn4gfAeFVlTNvOV9gOS7ltg8JNNmWK5SF+pzN2LC7X30y3J1v9se5hOGYkSMJmC9fLltmLZWuFGddNbIPyihLF8ZdUcLIwZuyQHOzWLHQ8wANacl4lKcMrGWQspurGQkqSQTYk6G4vpWzgmsADBej0xZs+IDHKXU2e4iNlPPw0yi4IG5vTuHhmkjSUYgr13WOsgFmtEXDZrMAL5RYZufkaBeE8YkAW8z2DAgGRtGUWVhrpYAAEbWq3nx8nfSaQMDe4kOu58fFm/M3iax8mfqvsHKyOyYOSafDpHiXC4iAs2YHKEQSLYgOdwGXcDXfWmMX9IwSQrJiHeOUMuQFgEyhNLE7ZXXe3paxNPxHHuGSaOVgwuAwc5lJvcA3vY3On7R8aq8Rj5JMgkkdwlwoZicoOpsD41oq2sZ4DnKL7iUnXyw5je1wddSBaw9LC1qIsE0ee7WZiN+Q8gKz/DY4rIr/AHeXlRLheIxsQwYX9Rf4VqjOSDvDYm9rbVZQS60I8NnB53q8jmsNxRAhrpO/WKi2DWkBsdja/wD4+FCeJ77/AIj8zRTAudm7XdF9COf/AMUIzSjM3aG55jxrC/hHS8O95irmbun0NLrV8R8RXE0q5TqNjzpU65u9KvL+Y+NKtcCPUjt9z6n51zSpUGRcHtT3pUq2pE9X2GZO4fQ1Xy70qVbMSXJzXSbN+E0qVAuc/wA6lQd0UqVRgfA03+IK6x3+J+6K8pVI8A7iwW59K7alSq8/dJLkjy1Jk7nvpUqowy4RHWpHKlSq8eAMY5H1rilSqhfsKu4t69pVCsifFsKdalSqxRHsH2vQVWilSrG7gd0nLFSfY+leUqwQ6wkpUqVXO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94" name="Picture 14" descr="https://encrypted-tbn2.gstatic.com/images?q=tbn:ANd9GcSG3SDk1QbG6kbUfglO_YSiizwGEorIeUjeZ23ZT4FziirG-E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91184">
            <a:off x="6005333" y="576052"/>
            <a:ext cx="2246156" cy="2246157"/>
          </a:xfrm>
          <a:prstGeom prst="rect">
            <a:avLst/>
          </a:prstGeom>
          <a:noFill/>
        </p:spPr>
      </p:pic>
      <p:sp>
        <p:nvSpPr>
          <p:cNvPr id="20496" name="AutoShape 16" descr="data:image/jpeg;base64,/9j/4AAQSkZJRgABAQAAAQABAAD/2wCEAAkGBxQTEhQUEBQWFRUXGBcYGBgXFBcXFxcXGRoXHxoaGBcYHCggHBolHBcYITEhJSksLi4uFx8zODMsNygtLisBCgoKDg0OGxAQGywkICYsLywsLCwsLSwsNCwsLCwsLCwsLC8sLCwsLCwsLCwsLCwsLCwsLCwsLCwsLCwsLCwsLP/AABEIASkAqgMBIgACEQEDEQH/xAAcAAACAgMBAQAAAAAAAAAAAAAGBwQFAAECAwj/xABZEAACAQIDBAYFBA0HCQUJAAABAgMEEQASIQUGMUEHEyJRYXEycoGxsxQ1QpEVIyQlNFJidJKhssHRCDNjc4Ki4RZTg4SFtNLw8SZDREWjNlVkdZPCw8TT/8QAGgEAAgMBAQAAAAAAAAAAAAAAAwQAAQIFBv/EADURAAIBAgMECAQGAwEAAAAAAAABAgMRBBIhMUFhcQUTIjJRscHwM4GR0RQjQqHh8TRiciT/2gAMAwEAAhEDEQA/ADTe7eY0XVfalcSFhdphCFK5bC7KQb5j3ej9VbR76zShTFSwPmOUW2lBfNyW2X0udsW++2xBWUkkf0hZ0PMOvIaHiLr/AGsJakhjjZkzRm41zSg3NwCo7K5Tfv1Gndjn04RkuI7FJobO1N5a6CKSaXZyiONSzH5dGTYC50EeuNRbz1jOYxQw51UOyfZGLMqkCzMvV3A1Gvjgbptrk7Iqado5LLBN1coUtGyWJsZAMoIuRyB0Gh0x6ptOKHbVSJnCdZSRRpf6UhWHKotzOv1YmReBVuBcpvpUFWYUtMVUZmI2rTkKtwLsQuguePiMeMu/cqqjtT0oR82RjtSDK+UgNlOTW1xfzwt6Lqm2OyoImmWRXkEcZ68QBzcyt9JcxS3cLd2OZa+JpqeVVhgQ1VSbsrvBa1P2+qaxyEfRFuAxtUl4GsiGUu/cxDEUtOVXKWI2pB2Q9shPY0DXFu+4x6Qb9Stny00JEYvJbaVN2Be12vwF9MLPeo/dM89MV+TSyxRdkWXLkgljsNLA5LjuynHNKkEpYS9Z1YilErxAExFqvsPJcgFRdSR3cPCdXG17EyK1xsUu89XJH1kVCjx6nOu0Kcppx7QFtOePJt75wgc0sAUtlVjtOmyk8SA3C9uWBXrGn2LtERIC4n7UkIYJUZGizSon0QUXULppewvYCk0aySA0yr8nkqqJUzIepMnVMHBTS4zHtAcR54yoJ+/5KUUNd96qsKrtRQBGNkc7TgCseQDZbE6Hh3HHMu9lWrOrUUAZBmdTtSnDKNDdgVuo1Gp7xgY6X6f7XTU0KqqxRSzukaWVQuRbhR6KdqTAhtuR6qqeeJrdcKaN/wDS0yE38Lxvf1cSNNNX9+ZFFMZ433qNB8kprnh99qXXW2mmuumOpN8qsBiaCEBDZydqUoCNe1mPI30scKzcmpgWojNS0IjEEgPXJnBJkawT8WTXRu6/fiuqIQkAzBbvSoylRlsPlJBzj6baelcaAC2mNdVG9jWRXt78x0LvTXFig2ahcC5UbSpiwHeVtcDxxun3tqnVGWjgOc2T75wHOwtdVIQgsLjQX44XFHWwU4qWlR/lqT1jIVFigaIKGmJ1MZZjbXiT34pcsmWKmjJ66nlqpV0ZWAWKGS4VgCD9oYgEYrql7/smRP2xytvNWZM/yGHJcjN9koMtxe4zZLX0OngcYd6asEq1DFcWNvslT3seBIIGmo+vAJUqZ9g040zSVxHhmeSXh4XbAOUkdWZrsz09+FzkidU19UQn9HEVNP3/ACUoJj2O8lYASdnrpa9q+m0vwve1r47G8VZcD7GntC6gVtLc+Qza4Us4imlll6wKnWUeRnjLUryCGxSc/RAIIvY2BfTW+I9ZWZ46T5PG8RRKxQA7OCcpLGJuOTtHTkb6nE6pe/7JkHbsvbFTLIqyUTRIb5pPlNPIFIBIBVGJNyANO/F5ha9E3yUM3yUy9YaaAzjs/Jw9gNPpdZfNe+mrWwy8BmrOwOSswR37roIzCKieshJEhX5LJkzWyXz99ri3mcCkW1qEDsVm1gF/FmFl/VYYl9Mnp0nqz++HFNutLUSSK7zyZQrLGhdurY2yljECFMaZhf8AGcol7k26NLDw6hVHx38eQs601PKiXU7UoZEaN63azIwKsrSowYHiCGU6Y7+zdELfd+1NLW7UHLhxjxSbybOdACQiRR/a4owxLdXmcCQ6C+dlYljYknQZbYk7swzdWCJGRHMiqCSIlGW0s0oGjhVayob5m7gpuV4ejkzK/wBf4MqtUvb0LRNu0g4V+1B5dR//ADxttvUh41+1Pb8nP/4sVcuwGkjc08WUsyARsbyJGqEoraWE0gHWNcgAZB9K2I8e6E+btlQgGYuueQFQMxyBV7TZSpA0BMiC9ybRUMNvb+q+xXW1S5+ztLy2htP6oP8AgxsbfpuW0Npa8exT2PsyYrtpbvzSsQgiRYlCJFmZii52BDuqZesDXZ2JtqxvlXTK7dd8saQRE2dg8zh1Lm+UtlPoxDLIRpciNjroWpUcNpdv6ovrKpZLvFTgWG0dpADkEpwB/c0xr/KKnP8A5jtE2/Ipzb+5geR2eeKGlvGI2YIzCzZrXkmkHEHKt8v0VQKNQb3FVQdd1Yl6xiQqhpGJlSHrWAzsx/CZ5syKhPYAtyJFyw9GLV7/AF18ilVqMkHb9OeO0dp/owf8HDGvs9Tcto7S/Rg/4cVU260zvI14l7eqrnKqrXa69j0FUPxsSIza5Iv719GadVmeKyQ3WCJ0OYykIxlqDbKT2lYopOoVNAjYnUUNEm2+f8F9bV3kw7cpz/5jtL9CH/hxn2bg/wDeO0v0If4YrP8AJqVWaSsvlAzvluXdy1img0IY3dhooPEXBxSOVklJGWFGY2vnKxqTpewLGwxuGFoT7rb98inXqLaFr7apzx2jtI/2YtfPTXHqu8UA4bQr795gpiT5kpc+3FTvlsGGlMPUTrJnjRiuuY3H84CLgI3EAm/dfkNY1DB0ZxzK/v5GZYionZ2Dw7xw8DtCvsNbfJ6WwPfbJx8cYu8UA4V9cOP/AIel5/2PE/XgDx1BGzuI4laSQ8ERSzW77LwHidMaeBopXb8vsRYiow4/yggy5fl9dl/F+TUuX9HJbGxvBTgqfl1dddF+56Ts+X2vT2Yptz9zpq7OxPURI7RsWXNIzr6Sot8thwzEnXSx1xve9dlQxfJqMtNWB0JluXy5T2wz6KAVzDKgte2FXDD5skbt8P6CKdW13ZBfuhteF6lI4qurctnPVyRU6RtZGJLFEBuOPmBhg3wk+jX5xh8pfhvh2YVx1GNKolHw+4SjNzjdix6ZPTpPVn98OF60rEgliSAACSbgL6IHcByHLDC6ZPTpPVn98OF1jr4FLqI/PzYnW77Nz1By3dmKrc6sSBfUkA8LnU9+Lmh2LV/Y5do9b1USyAxxZpA/acR9apDAKxJ5C5UceGB1KF6uqgo4vSlcBj+KvEk+CqGY+WGn0vViRQ0mz4dFULIyjlHGMkSnza5/0WM1ajdRQiajG0bsWzOTe7E5jdrknM2urX4nU6nvONtKxFizEcLFiRa1u/uAHkAMcY8Xq0BsXUEciRhtqK2gdS0odqyRM7A52eMxkuWawJU346kZbWNxZiCCDbHGw6SoqpjDRo8joMzEOEVBc2u7EC92NhxuT44q32hGBmzactDr5d+uC3c6urtmWjFKiHaciCnllkUFGJsC8YJJA60HKcvHne2Fa04xXYtdhYRb2gxHV5JCqs0ciMVOUsrI4uCuZeDaNwPI4vNlbJqKmKVkk7FODJleYABidSqs1lJuxzaXIte5wX9J2zxR0VJSQD7U0jPLIdXllQAguebMWZyfyAOGFyrEXsSLix8RcGx7xdQfYMbpSlVjm0uZklF2NrKQSQxBJuTc3J11J5nU6+Jxp2J9Ik89STrYDn4AD2DEig2p1HWdmNusQx/bEVrZrarf6WmJmzt162e3VU0lj9KS0S+f2yzEeQOCSnCD7VkUoyewi1O0WeKOJgLISb9os5JJuxJPAWGltFW98otDwUbF3HlkrZKWqkEXVxJKTF28wc2ADOABax1ynhg32XuVstZHiyiomjCmRZZDIVDC6kxiyKTx0X34UljqNPSKvvCqhOW0UYzOyqAzu1lVVBZjYaBVFybAewDBDTbg7QdcwhRO5ZZlVj5BA1v7RGCzo82RFDtLaojQKI2iSMcciOGZlW+oBIGngMW+4e3ZqmbaCzMCIapoowFAyopIAuNT6N7m/E4Xq4+prkVl9wkaEd4HbhbjxVtIlTUPLd+sAjUhFXKzKLsBmJ7N+IHhix6CI2WnqxJ6a1GVu+6ootfw1xedEY+9cPrz/Gkx77k7PENRtNALA1YkHlLFG+ntYj2YTq1ZzzKT93DRilaxx0afgkv51VfFbCL2ZThQW5sWJPtOHp0aD7kl/Oqr4rYoOjbc+leiSonjE0rdYbOcyIMzZftfo3yhWuwJ10wbD1o0ZSk1cxUg5pJA90an74Q+Uvw3w7MIrok/DKX1JPhvh64nSTvUT4L1Jh9IvmLHpj9Ok9Wf3w4XErhQSeAFzhj9Mnp0nqz++HCvqqd55IaWEXkmdVHtNhfwvqT3KcdDCzy4VPn5sXqK9VoYvQPsT8I2lPoDmjjJ4BRYyP5AALfwbA2k0229pyfJtOsYkyMCVgp07Kac2tY25s57yQe9KVZHsvYyUVObGRRAvAEoBeZyPyr2PjLip3Hp5NnbE6+BL1ldIqQiwJu5Kxd9wFDya6a64UU2m5LaFaTLPbfRGuWIUU7I1yJXnYvcEaMqAAB81hYECx52GMp9z46WCLZUJD1FZd6ucKMwpkI6wjNcgG6xKO92bji1k2hJV7aWkLDqKKJZ5VUaSVJAyXvxVM6so5MpvcgWtqveGgp9oPHLJHHUNArO8kgUBEY5IwWNgTnd8osbC+ulsucno3clkgOrdkrtba6whB9j9mARkAdh5dLxDwuqqR3Rn8YYg7wTfKK6badSrfJKBuppI9R8pq0awCKNSvWjUjkoGtmAudjdJ+zYZqiDKaaFSJI3Mcl52ku0jlQpYXuhW+pB5aDGn6XKdKqWKtp5YY0CPAzxHrGJBJZkOqXDDLble9uGJqWdb+bOnk2ZRJMwNSpM0pfvSlnaTh+UQvmRig6OtyoqulSrrGch82WNGMahUYrdmHbJJUnQgWtxwV9ZLWRVNbPG0MZpZo6aJ/TWNlJeWQcnkypYclTxJPPRTrsWn9Wb4suByrzUXGL3mlBN3aAGu372bS1cUuzqXMIo5kuAIg7uY8rZzd2AVXF2F+1hqVW1HfZj1K/a5GpGmFjfI5hLCxI1se8csfKmPpum+YB/8u//AF8YrU0rGovaAnQbtGWesqnqJHlcwr2nYsbZxpc8tTpgw3cFtubU8Y6Y/wBxcAP8n1vu2oH/AMOT9Ukf8cMHd/592l/U037K4lRdqXL7FxeiOtzfnPbH9ZTfDbETop/CNr/nz/tSYk7mD77baH5dJ8OTEfopH3Ttj8+f9uTGWtHyREyd0R/NcPrz/GkwWxUwDs4Gr5c3jl0H6sCnRbIqbKRmNlRqkk9yrNKSfqGDNcYmu0y1sA/oyH3JL+dVXxWwPdBY+4qv84f4aYJejEfckn51VfFbA50FD7jrPzl/hpgjXeM+AJ9En4ZS+pJ8N8PS+EX0SfhlL6knw3w9ME6Q+JH/AJXqZobHzFl0yenSerP74cU3QXs1Z6+pqnF+oUJHfgGkzC48cqt+ni56ZPTpPVn98OAbo035GyZahJ43kily+hbOrJmykBrAghjz7sMxv+Gglx82DfxJDs3h3ZppZ2rdoZZI6eI9XG4+0xgAs7up0didNdLKNCeAtQ9KlDT7KgMZDTxwpGtOFYESqgXUkWCX1zX4eOmAreDf2Xa9ZS0qoYqVqiJTHfM0l5ALym2oA1y8B42BBpv7uXSU+y61qOnWN2COxGYmyyIxALE5VsCcosNMLtqLSZtK4A9G1PtGsq6mppKtYJCQZ5GGYsJSx7MZUqbFOBtbSxwdbC2HSzbTqoainWZ6QRN18jO0s0kgzM8wzZG4iwy6AW4cKP8Ak7DtV3lB75cFm6o+/m1x+TS/DXGKkndrh9jUUiJsTZ8Um8G0mkjRzGlMyFlBKN1Ueq34Hxxrpd2MJpNmPa5+VpAfFZSp1/8Apn6ziZu2P+0G1f6qm+HFg4qqNZMmcXyOrr4Mt7H9ZwNu0k+Hoa2oj7aF6ef+qk/YbAt0RpfY1MBzE/xpcF21V+0Tf1cn7Jwk+jLpPSlhgopoGYByqyIwv9skJ7SEci51B9mJGDcXYjeosK7Z8sLZZ43jbudGU/Uwx9MQp94gLW+93Djb7n78UvT6v3tW9tKiP9mThggVfvJ/s8/7vgs5Z0mZWgqP5Pn4fP8AmzfFhw0di7HmXa9fUshETxwIjH6bBVzWHGwta/efPCt/k9/OM35q/wAWDDd2Tt2STadbSNl6uGOBksO1d1u2Y311OJUTzPkRFB0e1Ym2ptl1DAF6YWdSjdlZV1VrEXtfXXGuigfde2fz1v25sTN0PnnbXnR/CbEbosH3dtr88/8AulxTW35EPXchPvJIPya74k+Cvdas66jpZfx4YmPmVF7+2+BnccfeWT/Xviz49ehes63ZNPc3MZkjPhlclR+iy4klt5kTJHRkPuWX87q/itgZ6Bgfktb3Gpax8ci3/d9eLncDbNPDRztNPFGEqqrPmdQVvKxAIve5FiBzvgbrOmSEZ4dm0t7MQjtaOLLbWTq1F/Sv2dORJBNsbUG20kVdA70RfhdL6knw3w9LYSPRdEFr6dRwCyD/ANN8O7FdIq1SK/1XqTD918xZdMnp0nqz++HAbtfYZghgnZ4m61WYBHVmWxPdxGmpGgNx5mXTJ6dJ6s/vhws9pSWifXgpA8L93tP68dHCX/DxfhfzYtV+I0evRFTdbtemuLhTJIf7KOQf0rY+hd7KTraGrjHFoJgPPI1v12wl/wCT5SFq+aTkkDD+07pb9Qb6sP8AeMMCp4EEH2j+BxzKvfGo7BJ/ydPTrfVg98uC7df5+2sP6Ol+Gn8cC38n2nKT7QRuKdWp81aUfuwzdl7tCKurKwuS1SIlC2sEWNFXjfUkrflbFz7zIgd3fH/aDaf9RT/sx4MaCvEklRHaxhkVDr6QaKOQN4fzhH9nAPulHINv7T64qzGGEgoCFyWjyixJ1C2B7yCeeJuytqCLbO1I2OnUQVHgBEgDn++v1Ypxv9CXCClr+vpZ3sAA1XGLcxFJLGD7Ql/bj5T2J+EQf1sf7Qx9HdGEpk2KjtxcVTHzaaYn9Zx84bG/CIf62P8AaGC01a5TH/0/D72D84j/AGZMX6fMn+zz/u+KTp+H3r/1iP3SYvU+Y/8AZ5/3c4wl2UQUf8nn5xm/NX+LBhlbvj7/AO0x/QU37K4Wf8nyQLtGYsQAKWS5JAA+2wcScEcnSDSUe2q+VyZYpIYVV4Msl3jVbqDcAg6i99Cv1bkrtlBRuePv1tr/AFT4ZxYbtbD+x8m0qqpljEc8xmvc2jjXORnJA7Xa4Du4m+E3tbpRda6ar2bH1PXoiyiXLJnZNFewHYIXSwJGKPb23No19jVSu6nUJcJGvcerWw9ticWqUpPQpySGHsHpHoqfZBidnad/lVokQkr1skuXMxso0YHiTblhd7u7711JTPTUbBFeQyF1TNJcqqkBjcAWQcBfxxHi2IuVc5N+Jtz8PLFxR7KKwvLGh6pGVXbWwZr2ufZ/eXvGG44V/q0BuqtwMRbMlkJZ9CSSS5NySdT3388XWz6ERDTUnif3YlYt9mVlMtPUJNCzyuF6tw9stm1t2ezbjzzcNMMxpRp6pXYJzctCw6NfnGHyl+G+HZhJ9GvzjD5S/DfDsxyek/irl6saw3cFj0yenSerP74cKrbz2it3kD9/7sNXpk9Ok9Wf3w4UO8b6IPEn6v8Arh7Du2EXz82Bn8UaX8nKjOStl5FokHmocn9pcHu5W0Otm2mM18layjwyxRJb64z+vFF0A0eTZhf/ADs8jexQiD9k/Xi56Pt1p6NqySokRjUzGUIgJyXZzq5tckMNLaW4m+EJK7YdAz0WUnVbW2yndKCPIySkfqIxdbu1Dnb21UZmKrFS5VLEqv2tCbDgNWJ9pxzutTdXt3aw5PHTOPaov/evjW7Q/wC0G1z/AEVJ8KP+GI1t5EuZsT/2i2h+bQe6PC+6Uts/JdsVTAX62jMBsf8AOw5QT5Gx9mDs18VJt6slqpEhR6SEq0jBQ1mUdm/pG6kWHdhPdK+2YavaMk1MxaMpGAxVlzZVAJAYA2uOYxuK1KuOjoi+YofVqfiy4U25OxtmLAlZXVLtIshy0kSr1jFCLA3NyraanKOIvpgq6OqbaT0kULS/JaRc1giDr5Q7Fj2mvkW7HUWPvwdbJ3XpYAoigjXLqDa7Xta9zrfC866i2o6jEKO+YK711FZtmEQrTLTU+dXzTMTKxUG1lUWUanTXzx5zbC2sKcU6132kRiLIIUUdWFy5c1sx00vfDKEC92NyRC2AdZU8Qq6tfpPnOq3AqV/7q4HMf44rJt2Zoz2oW05akd/EY+lZqdTxGIctAjcVFvLEWJqrwYW1KW2J85xqsR7UOU+N7+zNifHWI3A/XphubW3ZgcnMoH68Kre7YQppLLwOo8PDDuG6Rd8rQGrgaclmg2Zglod854qN6ZcupAVsidlCDnXLaxJOWxIPFvCwBBVMvA3Hcf3YsaasDaHQ9x5+WOmqlOrZSRzZ0Z09USsaxL2ZTxySKs0ohQnVyrMB7F95sBg86Qd3KSGGBo5ljdYwiKQXM6jUHs8Gu189rdrlpgk6yhNQe8EotpsH+jb5xh8pfhvh14SnRr84w+Uvw3w7LY5HSfxVy9WN4buCx6ZPTpPVn98OEzvA95AO5feT/hhzdMnp0nqz++HCQ2s95X87fULYapP/AMsV72sG1+az6X6P7UuwoHNhkp5JzfhrnkufCxGALoU3nqqrac3yqZ5c9Oxsx7IKvHbKosqixOgA44J9/N5KWh2UaEyA1BpVgWJe0wvGqEvb0Ra/HU8r4QGyaieNiaZ3RipUlGKnKeILDgDbAIxubPoDeHe6k2dtWolne5ekhXJH23MiSSdkjgpylT2iMKfa3SLUHaFTWURNOZ1SMjsyHKiooPaW2Y5L6DTMRfnimpdhi32w69y8vbiyp6NE9FQD38T9eGYYWT2g3VS2FZHDNUydbVO7k8WkYszeF2N7YO9yN0kqZvlEovHHZVXkzjw5hff5YHWI5nKO/u8cXmz96qlnSHZ0d0SwUEatbm3df+OA469OHVw36t8BvBUnUbm92wcdNTC4Fjw5sf2Rpicqj6IA9mB1tvGGHrqgFSyqCgscr/SF/O49mF5tzpDqlzRqAhzXBXjl10v3nnjj01fSKHeplLXcOrNbhr5DGr+GEvupWV1YTlmdIye27Zm5/wDd27V9O/DApdjzqDasZjp6aLy7gLaHGpSadipUFH9XmEMsd+OIs1xwxTRbVqYmyVSqVN8ssZvw/HS1x9eLmCfONDa40I5+WBtp6FODiQ6wqEuxtbUHuwpOkKRne+XsqLXHoanl3HDV2tVoLJmuzctCfqwpt7yUOh0a9x43IuB7OPjiUn+ahqgtHcCzjWO5BrpjjHXQjJWdidR1xGj8O/mPPwxc1FW8gTOxbIgjTwQEkAeGpwL4tNmVFxlPLh5f4Ydw9a7yy+QjiKKtmj8w16NvnGHyl+G+HXfCU6NfnGHyl+G+HZjn9J/FXL1ZeG7gsemT06T1Z/fDhFm7ucoJJJItx44efTMLtSerP74cLanplQWQW958zhzDUnOhD5+bAzllnIhU2yxlvL2nY5mJJvfz9+LCOMKLKAB3DBruPT0DRVJqmfOIWzAgALHcXaK1yZL5eOvCw1OBGoCZj1ZYpfslwFa35QUkX8jhum4qTils3gpXtds8sZjpkIAJBAYXB7wCRce1SPYcc4MYPFqKSokWGBSzHWw/f+vDI2XsKq2ZAzqqSi2Z8gOceX4wGIW4e3aClFi5kqZWAyxxs+t7Kita3jobanDbIJGtuGox5vF1HVqPw3HcoPqYKNuYDbqoK+nmka5BcgKeA0B5eJOFztrZLx1BSqVkiQk6g9pBrYHn3Xw96SmSFAscaog5JYAd5tip3r2MlZAUYj8lu48bEj6NxqMKxShqhiGI7T8GLzdffahgW0rTKeSohCoO4ZTix2nv3SuLw1VjY9iSN1II/pFXQn24pj0Y16m8TUzDlfT61KEYn7J6Oq4v91NCif0SRZvhW5YJKnTtp7/Yjms12/f1IEO/Z0DkODwN9QL/AI3A4Ye7lbE8ZWN868eI0vyv4Ypp+jGmfV3kLd9kU/UigfqxdbJ3YipUtETw52vfvNhgMoxWsUaqVKco2NToq3zDNrpfS3t7tcJveuWQ1EgsFW9gttCp1079STfDK3lmZEsGvY3tr+7+GFdvRWdYykgAgZdPDvxMMrzCwVoOTKA45x2fHHnjrI58tDL46jkKkEcRjnGYsGMjoycHaEBHNZPhvh3WwieiJr1sHh1o/wDTf+OHtgHSEs04v/VeoCjHKmuIsemT06T1Z/fDgDoKGSZikSlmCu9h+KgJJ/d5kDng86ZPTpPVn98OKncPe1aMuskalWViGVQJMyglVLc1J0F+BI5Y6OGlKOFTirvXzYtUSdV3BAHux0psQbA+BvY+BtyxaiKavqT1MKB3u2WNQiAakk/xPEnFVIhUkMCCDYgixBHEEd+HU76bwNgl3l3nSpp6eJaeJGjSzMFIyG9ssWuikAMb39LvF8CtQt1YDmDjvFlu9sk1U6RA2B1c9yDj7eQ88DahSpvw1NLNKS8TvZ206TZ8a9WnXVpALSkdiLML5EvzANiRx18seG3OkSqmXKjmIcyjEE+3iMXu1ui6Rq4LCctK/az+kYwOKWJuW7ie/wAMF9Hu3syiUXSK5HpTkMxHf9s4cPojHnnKn3nqzu5nsivuKDZ2+FbFolRIR3Mxcf3sGvRxt6qqWnizZ72kuwJym9iL8Fvp9WC6r3G2fU9sRKt/pQnKD7Bp+rF5sDd+Gkj6unGVb3PeT3k8/bjM5QmtI6kVTKrN35o73erldD2rsrMrDmrKbEHyOLOSe3DAhLR/J9oM63C1ADEDhnWwY28Rl+s4v5ntxwFTsreBmcFdNbyQ0mK2srMuMaptcn/rgM3t29lXRhfgNOHt/wAMDlJvRBKVLMznemvBVrWN+Z5cjpywsNpyXJv34lVm02kYlif1cTium1w3QpOGrHZJKGVENjjulpnkYJEjOx4KilmPsGPTqgoJIufLQYmUO8E8KOsMjJnFiVNjbwPLDjk/0nOlTt33Y8KzY88RIljKkC5BK5h5qDcYg4wnW/PjfnfvvjDjSvvBO24Peh/8Oi/0vwmw+cIjohH3bB49d8Nx+7D3wvje9H/lebAQ2y5ix6ZPTpPVn98OF3hidMnp0nqz++HABSVLROskZs6EMpsDYjwOOvgv8ePz82JVviM1G7xvdSyOhIuNGU6gjwPEY8gMTK+skqZmke7ySMTZV7+AVRyHDEqPdqsYXFLPbxiZf1MAcM5ku9ZGLN7CpwWbg1aRO7ubd/qjX+P1DA3VUUsX89FJHy7cbJ+0BjxkmKQyFTbgPO9hb6r4S6R7VCye1od6PinW18GdbW3yq2qJZIqiSMMSAFcgBQdBbhiuWlqq2RnVJJn4k6mw9Zj+q+J2zd0K8tG60cjC6sA4AU8xnzEWXwNsMmHcqTK0m0q1107UdO4hhQdxbmB7PbjluUYd2x0G77foL7YO8VXs5lV1dY27RR1tmB/FJ4ezDt3b3lgqo80TrfS63GZSRwIwqtr7T2OgCqlTWFNFzzydWB3Alhp5DHrutOssg6mkhhtY9nMWIJ4FmPcPPAajss9rP9gih1mg4ZYkcgnipuD77ew4r9qVYQHUad+g/wAccSbUEaZnsLDv54W+9W+eYkRa951v7O6378L6z0jtKpUm3rsJm3N5wMwXU8NP+eGALada0jEnnjmq2lnPd54r5Jr4Zo0Muu8dcoxWh1ltxx5A64wyY4JwyogJ1Ej3WrIUg6gg6eJ5+zEROIvwxa7JooJFbrpurYEWW2rrrmsToG7r6YuiKWABWpaowMVZ3lKBpAASioVWwBJ1scU5qLslqCcZVLN7Dz3o2DFHTU1TACBNdcp5kD0h4nw0wLTLa3fbX6z+62CLbG9hqKiGR4wkNPbqoUNgApuAW8SBc24DFFtGtaaRpHtc8gLAAaAAd1sXSU0kpe+AOpKDTa2h30Uj7tp/Vk+G+HlfCP6LVtXU4/Jk+E2HffE6Q0qR/wCV6iFHY+YsumT06T1Z/fDga3Z3eE4aaokENLGRnkJAzH8RSdAfE940OCXpk9Ok9Wf3w4BdjUUlW8IlOeBCwSK7d7EhY47Mz3OY21ym9yBo1Cs6eEjZ2bv5szCj1lZ32Ia9Jt/Z1JDIaTIyxsiuYQpLM/C7ObycOKlse22N8TE1oqWWoTKrF0YKOAutmAJcFlWw5sF46YqNh7KijWyqFVL/AEgeJbU9UOrtoD2mcaX7BDAkKPo6nRrSWFntcop4XWzd+tx2hc9p8cpzvLU6PVxjokB+8HSdkAT5FIVJZZUnK5CBcWWwIOofjp2DxsbCNRvBSi09FGVYOGanl7SrdSM8TD6IPebg25cGVtmNmE2j6E8DLbkeCSFbZW4MtiBr2AM6Z2nSEzyW45he55sdDqinUkekqnUHnYFg1JOLNwilJSjyLOu6R6+RGj60IG5ouVwO4Ne48+OB+t2vUTKFmnlkUG4V5HYX77E40lCzeiL4mbE3dmqZxDGLE8SeCqOJPlgy6uKKlSqfL6FfRwFmAAucGm6u61Y0nXIAgU6FzbMeFhz079OHHB/sTcajpQJGOdlGrNaxPfl4DEveDeKGnhJ7xZQONsKVa7k7IJCVllgri63/AKueMrHM9zYns6D6+PsvgCMh78TNsbQM0jOeZNtSbD24gYZoUssdTNarrlR1mxmbHOMwewu5M3mxrGsZiGXK5hx6PUuVCFmKrwUk5RfuHAY8sZiFXZmO4UzMB3nHGLLZdN9M+z+OCUoOcrA6k1CNw46NfnGHyl+G+HXbCU6NvnGHyl+G+HXfAOk/irl6sDhu4LLpk9Ok9Wf3w4ot34VWMBrFCpYqVDKQGBbMGspUG57ZEa6MxBKML3pk9Ok9Wf3w4pNifzMZABtxuBxWSQqb8iMwsx9Et2QzNlbVRf8Ajg+P3D4V/nyXD7BfTIzHPc2zDL62Y9oSOUUHK2hjS/GxlA1sWUWfvIYZLp/m2B1kNrdlhyGmoWz5q+kSzBjbOVBuTZit4r2dw0jLfmqohKg2jPG7pQ5y2DalQT2rgEOLkgHnl4nS17soUHmbx2TsVFc6EOkmQgkmzdSQP5hiT1yCxBYHU8wWBZlTCq3kUrUPY5RlU8RYlGUm/wBtcE3F7Bib8dc1nFUUcpF7MNAdDOD/ADQBJKklbZeOpF+bt2FjvbRXqmYWIdZFOV8xvZ1tZEVhawFipAIIv2XOC03ZmoPwPF54MvWE9oWDBSOOmoHjiy/yspYEBpls7C0hsS1u7U2wuGY6X5gH2Y4JwT8It7ZueKT2IJds751E3ZDsq8LA2v8A8jFPtHakk1usYsALC+IWMwxGlCOxC7rSehmMxmMwQCzMZjMZiFGY0cbxmISxq2MtjeNHEI0YouRgiAtoMDycR5jBDh3CbxLFbgn6NvnGHyl+G+HXhKdG3zjD5S/DfDsxzuk/irl6s3hu4LHpk9Ok9Wf3w4D6PbaU8F3OYh5MsY4klY7Mb6Kos4zEE9qwFyWUw6ZPTpPVn98OFRtSMllsLki36/8AHDEYKWDjf3qy6UnHEO3vQO9hb9TnIAIlDSgtlXt/RHbkckscotnJJ774Y8xq+qe6Kpupj1zHLm+ldr3sfC2AfcXo3lOSWqlMQ7LCNAC+hBGdmBA15WPnhsNs9GzZ8zZhYhnbKR3ZQco9gxypU8zeU6dSrBW013i0q5J6dGMs8jyXIFmAAB4AAc73+s4UldWSNK8jsS7MWa9jc3vqOBx9Jz7oULelSwnxyC/14Xm/+4VMiNJTKYiNbBiVPsY6ezF0rUn2t5bqKp2Y6MWqwZ4ltxANvZyxXWxeUlOUjW5vmzG3dZmFj9V/biPXUebtKNefj/jjtSp56anHwOWqnV1HCXiVeMxmMwqNGYzGY1iFG8ZjMZiFozGYwDBfuT0fVNeQ/wDNU99ZWB7XhGv0j48B38sZbSNcQWpKV5XCRIzu3BUUsx8gMM/dXoedwJNoOYxx6mMgv/bfUL5C58Rhpbs7q01DHkpksSO1I1jI/rNb9QsPDF0EwNyb2A5TW4RPSpuZTUQppKVSgeTq2BdmB0uGuxNjofrwK4avTfRpJRdaWIaGRQov2WL9lgRzNtb+Bwndn1Wbstx5eI/jhzA1VrFi+Jg3FSDTo2+cYfKX4b4dlsJPo1+cYfKX4b4dmFek/irl6srDdwWPTJ6dJ6s/vhwC7GjBqYCeTfu/wwddMnp0nqz++HADQyZZIz3MP4fvw1TjmwNuD82VTllxSfFD92O10GLYDFDu+/YGL5Mcig+yOVVaTOTga3tjvE3lgmfFFvFFeNvLFV12S6L7aEGUszDxOMxI2hFllYeP7ziPj0WDlmoRYjj42xEve1FZtWMAgjib3/ViDhk7tbqrX0lUigCdGjaJzwvZ7oTyDc/YeWF/tGgkgkaKdGjkXirCx8/EeI0wlWknVkkMUE+rRGxrGYzGAhmOhjWPSJyhDA2III7wRqD9eKZuKGn0b9GnWhamvUiPQxwnQuOTScwv5PE89NC6UUKAFAAAsABYADgABwGAXol2pUTUrGslzyFs6BiOsEJACswGuVmD2J4jwtg9AwDeDqybeppRiJter6qMlRdj2VHex4f8+GJhwF7/AO8qUcfWGxfUQqfpSEaG34qjUn2c8ZqNpWW1macc0hc9MO28zRUStcRfbJT3zMDYexST/b8MLhdOGPSolZ2Z3JZmJZieJYm5J9uOAMGhHJFIZy3YZdHG2Y466FqhhGozjO2i3ZGAueWpGvDD/Avwx8oDE+PacwACzSAAAACRgABwAAOgxiupVWm3wJHCxWx2Gl0yenSerP74cLrNbXu1+rDF6ZPTpPVn98OFyw0x08Gr4ZLg/NnInLLVvxQ8t1Zc0anwGCiPAVuLNeCM6aqPdg0ixwKGw6uIVps6bFbtVbqfLFk2IVeNDglVdkHDahE7yU+WViB9Ij6/+mKjBNvhFZ5CB9JT7x+/ARtSf6A8z/DHT6PrZcNd7nYHjqbniFbekxy9Es8cdLM0johMx9J1XQIluJ8Ti33krNk1KZayelcDgeuTOvqspzDHzkVGMtgFSOebl4m4QyJIO9ubmUdnkoNpUzIupSaUKw8AyjteHZwCnGWxmXFpNbWbepq+LTdzYctbULDFYE6s7eiijix/hzOKwLhjdEuz6hnZ4UXq81mcsLggcMt78DfhjFWbjG62moQvtdkOTdXYEVHCI4rsTrJI2ryvzZidfIchpi6GPGnjsBc3OIm3dtQ0kLTVDZUHD8ZjyVRzY4ynpqLNNysj12ttBII2klNlH1k8gBzJx8z75bwvW1Lyt6A7MS30VAdLeJ4k/wCGCPf7e2adQJBlaUXWP/MQHhfvke1yeQ7r4ASMZhq830HYUsi4nIx1bG1XHQGCthowNKuO8uNgYwg4w2FURt9Mnp0nqz++HC6wxemT06T1Z/fDhdY6uB/x4/PzZ5mt8RjV6OpLwR+At+7DChwsujJ/tVu4n34ZkB0xwIrLUkuLOvVd7PxSPVsRqldDiSceM/DBJLQDEUm+VJ25vULfokH3YVtdCwYk6g8PLDx3jpbzZToHR1v5qR+/CVjp5J5ViiUvI5Cqo5n9w4knkLnGsHUSpyhxuNVablKM91rF7unurFPSVVXUvII6fQJHlBkbLe2ZgbcV5c8V27G61RXSZadOyCMzsbIl+88z4DXD22PukkOzko31up60r9J3Hbse65sPADHlt/Js+gMdIgjJtHEBxzvxYk6kgXa510xJVmmzELPRbbito9zRUVXyalYmKI5ZZiB2m+mwHDiMqj8m+uuGVSdHVAmnycObWJdmYnx42B8sWG4e7vyanUEWd+0+t9eQv4D3nBMItcDWaRqtW1yx2ITW2ejTrKvq6NRFCioHZmLdpixNr6my5dMXGxtxp9nOJ6KcyP8ATjdQqSxjiuhNm7jywxKOm9I82YsfcP1AY7q0spxO3lvcy6zbsVEu/VEtMahpQLaGK467P+JkvfN+rne2E1tDeZ66paorL9TCGdYgeyigiyi/FmNlvzJHIWxbdImwz8ozovZILOeWYd/dfj7DgAnlNjGOBIZj32vlHlqT527sahLrFYahRhTWeO/YeVZVNLI8shu7m57vADuAFgB3AY8gMbGPS3hg97GowsYi9+MtjhmtjlpbYli3OMdp7FwOJx4mcf8AP/XHEaZjc498o7hiNJGFKc9VohudMnp0nqz++HC6vhwb5QB66hUgG8VdYEAjMIQVNjpowB9mPEdWwLpBF1OZiAYIw+RXzG8gudEUra3O98OYfExpUYp8fNnF/C1KspSit9v2KHo1l9Idze8DDWpn0wqN2GCV1YFAA66QAAWAAkcAADgLaWw1KPhjl1dMTPnf66ju2lB8PLQm48nGPUY4bGmCQG70ixU9xGKvog3dWN6ypde118sEd+SI3aI8zYf2MXW96nqyRxGuCLYEKpAmUAZryG34zksx+tjgFDSckNVJflIlSDA1PS/K61RxhpT2u5pSASPZp9R78ErXN8uhtp59+ONmUSwxrGlyBcknizHVmbxJJPtwZxzMBGeVN7yVfGPwx0MaI4YMBMjS2I9ZiTjzdb4qS0sWnrcFN5GjjpKiSdQyBSSDpmt6Kg95aw9uPnZ+88SbnzOGz027cAMVFHytLLb25F97fo4UpOMU4ZTp0V2LvebtjHvjY0xrNfBA5mXnjzeG+v147JxhbETaMSjGSszFxrHBkuTjV8aszOdbj6N3k2JNPNTzU8kaNCsy2kVmDCVVU+gQeAPPmMQDu5WE3L0f0h/N1HBvSH89zsL+WDEYw4VVeSio6aeKRzI5otuLa5NoW8O70tJVCWaSNzO0hORWUB75joeXaP1YP9nvcYot9v8Awv8AWn9hsW2xvR+vA3Uc6uaW1h1FRopL3qXIxw+OlxFqMHYBbSi3pAMbDw78Wu7Mmalg9QD6tP3YC98PRPlgt3I/AofVP7RwtRd6jGqsbUVz9C7tbhjtVxo47GHUhNmYzGYzGjJmI1fVpDG8shskas7HwUXPuxIOBXpQ+a6r1V/bTGWEhG7SPn7bu1GqZ5Z5PSkYt6o+ivkFsPZivBxs41jSOodAY6ONDGhiGzePOQ46PAY4k4jERipsNEWxzfHT488bQtUe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98" name="AutoShape 18" descr="data:image/jpeg;base64,/9j/4AAQSkZJRgABAQAAAQABAAD/2wCEAAkGBxQTEhQUEBQWFRUXGBcYGBgXFBcXFxcXGRoXHxoaGBcYHCggHBolHBcYITEhJSksLi4uFx8zODMsNygtLisBCgoKDg0OGxAQGywkICYsLywsLCwsLSwsNCwsLCwsLCwsLC8sLCwsLCwsLCwsLCwsLCwsLCwsLCwsLCwsLCwsLP/AABEIASkAqgMBIgACEQEDEQH/xAAcAAACAgMBAQAAAAAAAAAAAAAGBwQFAAECAwj/xABZEAACAQIDBAYFBA0HCQUJAAABAgMEEQASIQUGMUEHEyJRYXEycoGxsxQ1QpEVIyQlNFJidJKhssHRCDNjc4Ki4RZTg4SFtNLw8SZDREWjNlVkdZPCw8TT/8QAGgEAAgMBAQAAAAAAAAAAAAAAAwQAAQIFBv/EADURAAIBAgMECAQGAwEAAAAAAAABAgMRBBIhMUFhcQUTIjJRscHwM4GR0RQjQqHh8TRiciT/2gAMAwEAAhEDEQA/ADTe7eY0XVfalcSFhdphCFK5bC7KQb5j3ej9VbR76zShTFSwPmOUW2lBfNyW2X0udsW++2xBWUkkf0hZ0PMOvIaHiLr/AGsJakhjjZkzRm41zSg3NwCo7K5Tfv1Gndjn04RkuI7FJobO1N5a6CKSaXZyiONSzH5dGTYC50EeuNRbz1jOYxQw51UOyfZGLMqkCzMvV3A1Gvjgbptrk7Iqado5LLBN1coUtGyWJsZAMoIuRyB0Gh0x6ptOKHbVSJnCdZSRRpf6UhWHKotzOv1YmReBVuBcpvpUFWYUtMVUZmI2rTkKtwLsQuguePiMeMu/cqqjtT0oR82RjtSDK+UgNlOTW1xfzwt6Lqm2OyoImmWRXkEcZ68QBzcyt9JcxS3cLd2OZa+JpqeVVhgQ1VSbsrvBa1P2+qaxyEfRFuAxtUl4GsiGUu/cxDEUtOVXKWI2pB2Q9shPY0DXFu+4x6Qb9Stny00JEYvJbaVN2Be12vwF9MLPeo/dM89MV+TSyxRdkWXLkgljsNLA5LjuynHNKkEpYS9Z1YilErxAExFqvsPJcgFRdSR3cPCdXG17EyK1xsUu89XJH1kVCjx6nOu0Kcppx7QFtOePJt75wgc0sAUtlVjtOmyk8SA3C9uWBXrGn2LtERIC4n7UkIYJUZGizSon0QUXULppewvYCk0aySA0yr8nkqqJUzIepMnVMHBTS4zHtAcR54yoJ+/5KUUNd96qsKrtRQBGNkc7TgCseQDZbE6Hh3HHMu9lWrOrUUAZBmdTtSnDKNDdgVuo1Gp7xgY6X6f7XTU0KqqxRSzukaWVQuRbhR6KdqTAhtuR6qqeeJrdcKaN/wDS0yE38Lxvf1cSNNNX9+ZFFMZ433qNB8kprnh99qXXW2mmuumOpN8qsBiaCEBDZydqUoCNe1mPI30scKzcmpgWojNS0IjEEgPXJnBJkawT8WTXRu6/fiuqIQkAzBbvSoylRlsPlJBzj6baelcaAC2mNdVG9jWRXt78x0LvTXFig2ahcC5UbSpiwHeVtcDxxun3tqnVGWjgOc2T75wHOwtdVIQgsLjQX44XFHWwU4qWlR/lqT1jIVFigaIKGmJ1MZZjbXiT34pcsmWKmjJ66nlqpV0ZWAWKGS4VgCD9oYgEYrql7/smRP2xytvNWZM/yGHJcjN9koMtxe4zZLX0OngcYd6asEq1DFcWNvslT3seBIIGmo+vAJUqZ9g040zSVxHhmeSXh4XbAOUkdWZrsz09+FzkidU19UQn9HEVNP3/ACUoJj2O8lYASdnrpa9q+m0vwve1r47G8VZcD7GntC6gVtLc+Qza4Us4imlll6wKnWUeRnjLUryCGxSc/RAIIvY2BfTW+I9ZWZ46T5PG8RRKxQA7OCcpLGJuOTtHTkb6nE6pe/7JkHbsvbFTLIqyUTRIb5pPlNPIFIBIBVGJNyANO/F5ha9E3yUM3yUy9YaaAzjs/Jw9gNPpdZfNe+mrWwy8BmrOwOSswR37roIzCKieshJEhX5LJkzWyXz99ri3mcCkW1qEDsVm1gF/FmFl/VYYl9Mnp0nqz++HFNutLUSSK7zyZQrLGhdurY2yljECFMaZhf8AGcol7k26NLDw6hVHx38eQs601PKiXU7UoZEaN63azIwKsrSowYHiCGU6Y7+zdELfd+1NLW7UHLhxjxSbybOdACQiRR/a4owxLdXmcCQ6C+dlYljYknQZbYk7swzdWCJGRHMiqCSIlGW0s0oGjhVayob5m7gpuV4ejkzK/wBf4MqtUvb0LRNu0g4V+1B5dR//ADxttvUh41+1Pb8nP/4sVcuwGkjc08WUsyARsbyJGqEoraWE0gHWNcgAZB9K2I8e6E+btlQgGYuueQFQMxyBV7TZSpA0BMiC9ybRUMNvb+q+xXW1S5+ztLy2htP6oP8AgxsbfpuW0Npa8exT2PsyYrtpbvzSsQgiRYlCJFmZii52BDuqZesDXZ2JtqxvlXTK7dd8saQRE2dg8zh1Lm+UtlPoxDLIRpciNjroWpUcNpdv6ovrKpZLvFTgWG0dpADkEpwB/c0xr/KKnP8A5jtE2/Ipzb+5geR2eeKGlvGI2YIzCzZrXkmkHEHKt8v0VQKNQb3FVQdd1Yl6xiQqhpGJlSHrWAzsx/CZ5syKhPYAtyJFyw9GLV7/AF18ilVqMkHb9OeO0dp/owf8HDGvs9Tcto7S/Rg/4cVU260zvI14l7eqrnKqrXa69j0FUPxsSIza5Iv719GadVmeKyQ3WCJ0OYykIxlqDbKT2lYopOoVNAjYnUUNEm2+f8F9bV3kw7cpz/5jtL9CH/hxn2bg/wDeO0v0If4YrP8AJqVWaSsvlAzvluXdy1img0IY3dhooPEXBxSOVklJGWFGY2vnKxqTpewLGwxuGFoT7rb98inXqLaFr7apzx2jtI/2YtfPTXHqu8UA4bQr795gpiT5kpc+3FTvlsGGlMPUTrJnjRiuuY3H84CLgI3EAm/dfkNY1DB0ZxzK/v5GZYionZ2Dw7xw8DtCvsNbfJ6WwPfbJx8cYu8UA4V9cOP/AIel5/2PE/XgDx1BGzuI4laSQ8ERSzW77LwHidMaeBopXb8vsRYiow4/yggy5fl9dl/F+TUuX9HJbGxvBTgqfl1dddF+56Ts+X2vT2Yptz9zpq7OxPURI7RsWXNIzr6Sot8thwzEnXSx1xve9dlQxfJqMtNWB0JluXy5T2wz6KAVzDKgte2FXDD5skbt8P6CKdW13ZBfuhteF6lI4qurctnPVyRU6RtZGJLFEBuOPmBhg3wk+jX5xh8pfhvh2YVx1GNKolHw+4SjNzjdix6ZPTpPVn98OF60rEgliSAACSbgL6IHcByHLDC6ZPTpPVn98OF1jr4FLqI/PzYnW77Nz1By3dmKrc6sSBfUkA8LnU9+Lmh2LV/Y5do9b1USyAxxZpA/acR9apDAKxJ5C5UceGB1KF6uqgo4vSlcBj+KvEk+CqGY+WGn0vViRQ0mz4dFULIyjlHGMkSnza5/0WM1ajdRQiajG0bsWzOTe7E5jdrknM2urX4nU6nvONtKxFizEcLFiRa1u/uAHkAMcY8Xq0BsXUEciRhtqK2gdS0odqyRM7A52eMxkuWawJU346kZbWNxZiCCDbHGw6SoqpjDRo8joMzEOEVBc2u7EC92NhxuT44q32hGBmzactDr5d+uC3c6urtmWjFKiHaciCnllkUFGJsC8YJJA60HKcvHne2Fa04xXYtdhYRb2gxHV5JCqs0ciMVOUsrI4uCuZeDaNwPI4vNlbJqKmKVkk7FODJleYABidSqs1lJuxzaXIte5wX9J2zxR0VJSQD7U0jPLIdXllQAguebMWZyfyAOGFyrEXsSLix8RcGx7xdQfYMbpSlVjm0uZklF2NrKQSQxBJuTc3J11J5nU6+Jxp2J9Ik89STrYDn4AD2DEig2p1HWdmNusQx/bEVrZrarf6WmJmzt162e3VU0lj9KS0S+f2yzEeQOCSnCD7VkUoyewi1O0WeKOJgLISb9os5JJuxJPAWGltFW98otDwUbF3HlkrZKWqkEXVxJKTF28wc2ADOABax1ynhg32XuVstZHiyiomjCmRZZDIVDC6kxiyKTx0X34UljqNPSKvvCqhOW0UYzOyqAzu1lVVBZjYaBVFybAewDBDTbg7QdcwhRO5ZZlVj5BA1v7RGCzo82RFDtLaojQKI2iSMcciOGZlW+oBIGngMW+4e3ZqmbaCzMCIapoowFAyopIAuNT6N7m/E4Xq4+prkVl9wkaEd4HbhbjxVtIlTUPLd+sAjUhFXKzKLsBmJ7N+IHhix6CI2WnqxJ6a1GVu+6ootfw1xedEY+9cPrz/Gkx77k7PENRtNALA1YkHlLFG+ntYj2YTq1ZzzKT93DRilaxx0afgkv51VfFbCL2ZThQW5sWJPtOHp0aD7kl/Oqr4rYoOjbc+leiSonjE0rdYbOcyIMzZftfo3yhWuwJ10wbD1o0ZSk1cxUg5pJA90an74Q+Uvw3w7MIrok/DKX1JPhvh64nSTvUT4L1Jh9IvmLHpj9Ok9Wf3w4XErhQSeAFzhj9Mnp0nqz++HCvqqd55IaWEXkmdVHtNhfwvqT3KcdDCzy4VPn5sXqK9VoYvQPsT8I2lPoDmjjJ4BRYyP5AALfwbA2k0229pyfJtOsYkyMCVgp07Kac2tY25s57yQe9KVZHsvYyUVObGRRAvAEoBeZyPyr2PjLip3Hp5NnbE6+BL1ldIqQiwJu5Kxd9wFDya6a64UU2m5LaFaTLPbfRGuWIUU7I1yJXnYvcEaMqAAB81hYECx52GMp9z46WCLZUJD1FZd6ucKMwpkI6wjNcgG6xKO92bji1k2hJV7aWkLDqKKJZ5VUaSVJAyXvxVM6so5MpvcgWtqveGgp9oPHLJHHUNArO8kgUBEY5IwWNgTnd8osbC+ulsucno3clkgOrdkrtba6whB9j9mARkAdh5dLxDwuqqR3Rn8YYg7wTfKK6badSrfJKBuppI9R8pq0awCKNSvWjUjkoGtmAudjdJ+zYZqiDKaaFSJI3Mcl52ku0jlQpYXuhW+pB5aDGn6XKdKqWKtp5YY0CPAzxHrGJBJZkOqXDDLble9uGJqWdb+bOnk2ZRJMwNSpM0pfvSlnaTh+UQvmRig6OtyoqulSrrGch82WNGMahUYrdmHbJJUnQgWtxwV9ZLWRVNbPG0MZpZo6aJ/TWNlJeWQcnkypYclTxJPPRTrsWn9Wb4suByrzUXGL3mlBN3aAGu372bS1cUuzqXMIo5kuAIg7uY8rZzd2AVXF2F+1hqVW1HfZj1K/a5GpGmFjfI5hLCxI1se8csfKmPpum+YB/8u//AF8YrU0rGovaAnQbtGWesqnqJHlcwr2nYsbZxpc8tTpgw3cFtubU8Y6Y/wBxcAP8n1vu2oH/AMOT9Ukf8cMHd/592l/U037K4lRdqXL7FxeiOtzfnPbH9ZTfDbETop/CNr/nz/tSYk7mD77baH5dJ8OTEfopH3Ttj8+f9uTGWtHyREyd0R/NcPrz/GkwWxUwDs4Gr5c3jl0H6sCnRbIqbKRmNlRqkk9yrNKSfqGDNcYmu0y1sA/oyH3JL+dVXxWwPdBY+4qv84f4aYJejEfckn51VfFbA50FD7jrPzl/hpgjXeM+AJ9En4ZS+pJ8N8PS+EX0SfhlL6knw3w9ME6Q+JH/AJXqZobHzFl0yenSerP74cU3QXs1Z6+pqnF+oUJHfgGkzC48cqt+ni56ZPTpPVn98OAbo035GyZahJ43kily+hbOrJmykBrAghjz7sMxv+Gglx82DfxJDs3h3ZppZ2rdoZZI6eI9XG4+0xgAs7up0didNdLKNCeAtQ9KlDT7KgMZDTxwpGtOFYESqgXUkWCX1zX4eOmAreDf2Xa9ZS0qoYqVqiJTHfM0l5ALym2oA1y8B42BBpv7uXSU+y61qOnWN2COxGYmyyIxALE5VsCcosNMLtqLSZtK4A9G1PtGsq6mppKtYJCQZ5GGYsJSx7MZUqbFOBtbSxwdbC2HSzbTqoainWZ6QRN18jO0s0kgzM8wzZG4iwy6AW4cKP8Ak7DtV3lB75cFm6o+/m1x+TS/DXGKkndrh9jUUiJsTZ8Um8G0mkjRzGlMyFlBKN1Ueq34Hxxrpd2MJpNmPa5+VpAfFZSp1/8Apn6ziZu2P+0G1f6qm+HFg4qqNZMmcXyOrr4Mt7H9ZwNu0k+Hoa2oj7aF6ef+qk/YbAt0RpfY1MBzE/xpcF21V+0Tf1cn7Jwk+jLpPSlhgopoGYByqyIwv9skJ7SEci51B9mJGDcXYjeosK7Z8sLZZ43jbudGU/Uwx9MQp94gLW+93Djb7n78UvT6v3tW9tKiP9mThggVfvJ/s8/7vgs5Z0mZWgqP5Pn4fP8AmzfFhw0di7HmXa9fUshETxwIjH6bBVzWHGwta/efPCt/k9/OM35q/wAWDDd2Tt2STadbSNl6uGOBksO1d1u2Y311OJUTzPkRFB0e1Ym2ptl1DAF6YWdSjdlZV1VrEXtfXXGuigfde2fz1v25sTN0PnnbXnR/CbEbosH3dtr88/8AulxTW35EPXchPvJIPya74k+Cvdas66jpZfx4YmPmVF7+2+BnccfeWT/Xviz49ehes63ZNPc3MZkjPhlclR+iy4klt5kTJHRkPuWX87q/itgZ6Bgfktb3Gpax8ci3/d9eLncDbNPDRztNPFGEqqrPmdQVvKxAIve5FiBzvgbrOmSEZ4dm0t7MQjtaOLLbWTq1F/Sv2dORJBNsbUG20kVdA70RfhdL6knw3w9LYSPRdEFr6dRwCyD/ANN8O7FdIq1SK/1XqTD918xZdMnp0nqz++HAbtfYZghgnZ4m61WYBHVmWxPdxGmpGgNx5mXTJ6dJ6s/vhws9pSWifXgpA8L93tP68dHCX/DxfhfzYtV+I0evRFTdbtemuLhTJIf7KOQf0rY+hd7KTraGrjHFoJgPPI1v12wl/wCT5SFq+aTkkDD+07pb9Qb6sP8AeMMCp4EEH2j+BxzKvfGo7BJ/ydPTrfVg98uC7df5+2sP6Ol+Gn8cC38n2nKT7QRuKdWp81aUfuwzdl7tCKurKwuS1SIlC2sEWNFXjfUkrflbFz7zIgd3fH/aDaf9RT/sx4MaCvEklRHaxhkVDr6QaKOQN4fzhH9nAPulHINv7T64qzGGEgoCFyWjyixJ1C2B7yCeeJuytqCLbO1I2OnUQVHgBEgDn++v1Ypxv9CXCClr+vpZ3sAA1XGLcxFJLGD7Ql/bj5T2J+EQf1sf7Qx9HdGEpk2KjtxcVTHzaaYn9Zx84bG/CIf62P8AaGC01a5TH/0/D72D84j/AGZMX6fMn+zz/u+KTp+H3r/1iP3SYvU+Y/8AZ5/3c4wl2UQUf8nn5xm/NX+LBhlbvj7/AO0x/QU37K4Wf8nyQLtGYsQAKWS5JAA+2wcScEcnSDSUe2q+VyZYpIYVV4Msl3jVbqDcAg6i99Cv1bkrtlBRuePv1tr/AFT4ZxYbtbD+x8m0qqpljEc8xmvc2jjXORnJA7Xa4Du4m+E3tbpRda6ar2bH1PXoiyiXLJnZNFewHYIXSwJGKPb23No19jVSu6nUJcJGvcerWw9ticWqUpPQpySGHsHpHoqfZBidnad/lVokQkr1skuXMxso0YHiTblhd7u7711JTPTUbBFeQyF1TNJcqqkBjcAWQcBfxxHi2IuVc5N+Jtz8PLFxR7KKwvLGh6pGVXbWwZr2ufZ/eXvGG44V/q0BuqtwMRbMlkJZ9CSSS5NySdT3388XWz6ERDTUnif3YlYt9mVlMtPUJNCzyuF6tw9stm1t2ezbjzzcNMMxpRp6pXYJzctCw6NfnGHyl+G+HZhJ9GvzjD5S/DfDsxyek/irl6saw3cFj0yenSerP74cKrbz2it3kD9/7sNXpk9Ok9Wf3w4UO8b6IPEn6v8Arh7Du2EXz82Bn8UaX8nKjOStl5FokHmocn9pcHu5W0Otm2mM18layjwyxRJb64z+vFF0A0eTZhf/ADs8jexQiD9k/Xi56Pt1p6NqySokRjUzGUIgJyXZzq5tckMNLaW4m+EJK7YdAz0WUnVbW2yndKCPIySkfqIxdbu1Dnb21UZmKrFS5VLEqv2tCbDgNWJ9pxzutTdXt3aw5PHTOPaov/evjW7Q/wC0G1z/AEVJ8KP+GI1t5EuZsT/2i2h+bQe6PC+6Uts/JdsVTAX62jMBsf8AOw5QT5Gx9mDs18VJt6slqpEhR6SEq0jBQ1mUdm/pG6kWHdhPdK+2YavaMk1MxaMpGAxVlzZVAJAYA2uOYxuK1KuOjoi+YofVqfiy4U25OxtmLAlZXVLtIshy0kSr1jFCLA3NyraanKOIvpgq6OqbaT0kULS/JaRc1giDr5Q7Fj2mvkW7HUWPvwdbJ3XpYAoigjXLqDa7Xta9zrfC866i2o6jEKO+YK711FZtmEQrTLTU+dXzTMTKxUG1lUWUanTXzx5zbC2sKcU6132kRiLIIUUdWFy5c1sx00vfDKEC92NyRC2AdZU8Qq6tfpPnOq3AqV/7q4HMf44rJt2Zoz2oW05akd/EY+lZqdTxGIctAjcVFvLEWJqrwYW1KW2J85xqsR7UOU+N7+zNifHWI3A/XphubW3ZgcnMoH68Kre7YQppLLwOo8PDDuG6Rd8rQGrgaclmg2Zglod854qN6ZcupAVsidlCDnXLaxJOWxIPFvCwBBVMvA3Hcf3YsaasDaHQ9x5+WOmqlOrZSRzZ0Z09USsaxL2ZTxySKs0ohQnVyrMB7F95sBg86Qd3KSGGBo5ljdYwiKQXM6jUHs8Gu189rdrlpgk6yhNQe8EotpsH+jb5xh8pfhvh14SnRr84w+Uvw3w7LY5HSfxVy9WN4buCx6ZPTpPVn98OEzvA95AO5feT/hhzdMnp0nqz++HCQ2s95X87fULYapP/AMsV72sG1+az6X6P7UuwoHNhkp5JzfhrnkufCxGALoU3nqqrac3yqZ5c9Oxsx7IKvHbKosqixOgA44J9/N5KWh2UaEyA1BpVgWJe0wvGqEvb0Ra/HU8r4QGyaieNiaZ3RipUlGKnKeILDgDbAIxubPoDeHe6k2dtWolne5ekhXJH23MiSSdkjgpylT2iMKfa3SLUHaFTWURNOZ1SMjsyHKiooPaW2Y5L6DTMRfnimpdhi32w69y8vbiyp6NE9FQD38T9eGYYWT2g3VS2FZHDNUydbVO7k8WkYszeF2N7YO9yN0kqZvlEovHHZVXkzjw5hff5YHWI5nKO/u8cXmz96qlnSHZ0d0SwUEatbm3df+OA469OHVw36t8BvBUnUbm92wcdNTC4Fjw5sf2Rpicqj6IA9mB1tvGGHrqgFSyqCgscr/SF/O49mF5tzpDqlzRqAhzXBXjl10v3nnjj01fSKHeplLXcOrNbhr5DGr+GEvupWV1YTlmdIye27Zm5/wDd27V9O/DApdjzqDasZjp6aLy7gLaHGpSadipUFH9XmEMsd+OIs1xwxTRbVqYmyVSqVN8ssZvw/HS1x9eLmCfONDa40I5+WBtp6FODiQ6wqEuxtbUHuwpOkKRne+XsqLXHoanl3HDV2tVoLJmuzctCfqwpt7yUOh0a9x43IuB7OPjiUn+ahqgtHcCzjWO5BrpjjHXQjJWdidR1xGj8O/mPPwxc1FW8gTOxbIgjTwQEkAeGpwL4tNmVFxlPLh5f4Ydw9a7yy+QjiKKtmj8w16NvnGHyl+G+HXfCU6NfnGHyl+G+HZjn9J/FXL1ZeG7gsemT06T1Z/fDhFm7ucoJJJItx44efTMLtSerP74cLanplQWQW958zhzDUnOhD5+bAzllnIhU2yxlvL2nY5mJJvfz9+LCOMKLKAB3DBruPT0DRVJqmfOIWzAgALHcXaK1yZL5eOvCw1OBGoCZj1ZYpfslwFa35QUkX8jhum4qTils3gpXtds8sZjpkIAJBAYXB7wCRce1SPYcc4MYPFqKSokWGBSzHWw/f+vDI2XsKq2ZAzqqSi2Z8gOceX4wGIW4e3aClFi5kqZWAyxxs+t7Kita3jobanDbIJGtuGox5vF1HVqPw3HcoPqYKNuYDbqoK+nmka5BcgKeA0B5eJOFztrZLx1BSqVkiQk6g9pBrYHn3Xw96SmSFAscaog5JYAd5tip3r2MlZAUYj8lu48bEj6NxqMKxShqhiGI7T8GLzdffahgW0rTKeSohCoO4ZTix2nv3SuLw1VjY9iSN1II/pFXQn24pj0Y16m8TUzDlfT61KEYn7J6Oq4v91NCif0SRZvhW5YJKnTtp7/Yjms12/f1IEO/Z0DkODwN9QL/AI3A4Ye7lbE8ZWN868eI0vyv4Ypp+jGmfV3kLd9kU/UigfqxdbJ3YipUtETw52vfvNhgMoxWsUaqVKco2NToq3zDNrpfS3t7tcJveuWQ1EgsFW9gttCp1079STfDK3lmZEsGvY3tr+7+GFdvRWdYykgAgZdPDvxMMrzCwVoOTKA45x2fHHnjrI58tDL46jkKkEcRjnGYsGMjoycHaEBHNZPhvh3WwieiJr1sHh1o/wDTf+OHtgHSEs04v/VeoCjHKmuIsemT06T1Z/fDgDoKGSZikSlmCu9h+KgJJ/d5kDng86ZPTpPVn98OKncPe1aMuskalWViGVQJMyglVLc1J0F+BI5Y6OGlKOFTirvXzYtUSdV3BAHux0psQbA+BvY+BtyxaiKavqT1MKB3u2WNQiAakk/xPEnFVIhUkMCCDYgixBHEEd+HU76bwNgl3l3nSpp6eJaeJGjSzMFIyG9ssWuikAMb39LvF8CtQt1YDmDjvFlu9sk1U6RA2B1c9yDj7eQ88DahSpvw1NLNKS8TvZ206TZ8a9WnXVpALSkdiLML5EvzANiRx18seG3OkSqmXKjmIcyjEE+3iMXu1ui6Rq4LCctK/az+kYwOKWJuW7ie/wAMF9Hu3syiUXSK5HpTkMxHf9s4cPojHnnKn3nqzu5nsivuKDZ2+FbFolRIR3Mxcf3sGvRxt6qqWnizZ72kuwJym9iL8Fvp9WC6r3G2fU9sRKt/pQnKD7Bp+rF5sDd+Gkj6unGVb3PeT3k8/bjM5QmtI6kVTKrN35o73erldD2rsrMrDmrKbEHyOLOSe3DAhLR/J9oM63C1ADEDhnWwY28Rl+s4v5ntxwFTsreBmcFdNbyQ0mK2srMuMaptcn/rgM3t29lXRhfgNOHt/wAMDlJvRBKVLMznemvBVrWN+Z5cjpywsNpyXJv34lVm02kYlif1cTium1w3QpOGrHZJKGVENjjulpnkYJEjOx4KilmPsGPTqgoJIufLQYmUO8E8KOsMjJnFiVNjbwPLDjk/0nOlTt33Y8KzY88RIljKkC5BK5h5qDcYg4wnW/PjfnfvvjDjSvvBO24Peh/8Oi/0vwmw+cIjohH3bB49d8Nx+7D3wvje9H/lebAQ2y5ix6ZPTpPVn98OF3hidMnp0nqz++HABSVLROskZs6EMpsDYjwOOvgv8ePz82JVviM1G7xvdSyOhIuNGU6gjwPEY8gMTK+skqZmke7ySMTZV7+AVRyHDEqPdqsYXFLPbxiZf1MAcM5ku9ZGLN7CpwWbg1aRO7ubd/qjX+P1DA3VUUsX89FJHy7cbJ+0BjxkmKQyFTbgPO9hb6r4S6R7VCye1od6PinW18GdbW3yq2qJZIqiSMMSAFcgBQdBbhiuWlqq2RnVJJn4k6mw9Zj+q+J2zd0K8tG60cjC6sA4AU8xnzEWXwNsMmHcqTK0m0q1107UdO4hhQdxbmB7PbjluUYd2x0G77foL7YO8VXs5lV1dY27RR1tmB/FJ4ezDt3b3lgqo80TrfS63GZSRwIwqtr7T2OgCqlTWFNFzzydWB3Alhp5DHrutOssg6mkhhtY9nMWIJ4FmPcPPAajss9rP9gih1mg4ZYkcgnipuD77ew4r9qVYQHUad+g/wAccSbUEaZnsLDv54W+9W+eYkRa951v7O6378L6z0jtKpUm3rsJm3N5wMwXU8NP+eGALada0jEnnjmq2lnPd54r5Jr4Zo0Muu8dcoxWh1ltxx5A64wyY4JwyogJ1Ej3WrIUg6gg6eJ5+zEROIvwxa7JooJFbrpurYEWW2rrrmsToG7r6YuiKWABWpaowMVZ3lKBpAASioVWwBJ1scU5qLslqCcZVLN7Dz3o2DFHTU1TACBNdcp5kD0h4nw0wLTLa3fbX6z+62CLbG9hqKiGR4wkNPbqoUNgApuAW8SBc24DFFtGtaaRpHtc8gLAAaAAd1sXSU0kpe+AOpKDTa2h30Uj7tp/Vk+G+HlfCP6LVtXU4/Jk+E2HffE6Q0qR/wCV6iFHY+YsumT06T1Z/fDga3Z3eE4aaokENLGRnkJAzH8RSdAfE940OCXpk9Ok9Wf3w4BdjUUlW8IlOeBCwSK7d7EhY47Mz3OY21ym9yBo1Cs6eEjZ2bv5szCj1lZ32Ia9Jt/Z1JDIaTIyxsiuYQpLM/C7ObycOKlse22N8TE1oqWWoTKrF0YKOAutmAJcFlWw5sF46YqNh7KijWyqFVL/AEgeJbU9UOrtoD2mcaX7BDAkKPo6nRrSWFntcop4XWzd+tx2hc9p8cpzvLU6PVxjokB+8HSdkAT5FIVJZZUnK5CBcWWwIOofjp2DxsbCNRvBSi09FGVYOGanl7SrdSM8TD6IPebg25cGVtmNmE2j6E8DLbkeCSFbZW4MtiBr2AM6Z2nSEzyW45he55sdDqinUkekqnUHnYFg1JOLNwilJSjyLOu6R6+RGj60IG5ouVwO4Ne48+OB+t2vUTKFmnlkUG4V5HYX77E40lCzeiL4mbE3dmqZxDGLE8SeCqOJPlgy6uKKlSqfL6FfRwFmAAucGm6u61Y0nXIAgU6FzbMeFhz079OHHB/sTcajpQJGOdlGrNaxPfl4DEveDeKGnhJ7xZQONsKVa7k7IJCVllgri63/AKueMrHM9zYns6D6+PsvgCMh78TNsbQM0jOeZNtSbD24gYZoUssdTNarrlR1mxmbHOMwewu5M3mxrGsZiGXK5hx6PUuVCFmKrwUk5RfuHAY8sZiFXZmO4UzMB3nHGLLZdN9M+z+OCUoOcrA6k1CNw46NfnGHyl+G+HXbCU6NvnGHyl+G+HXfAOk/irl6sDhu4LLpk9Ok9Wf3w4ot34VWMBrFCpYqVDKQGBbMGspUG57ZEa6MxBKML3pk9Ok9Wf3w4pNifzMZABtxuBxWSQqb8iMwsx9Et2QzNlbVRf8Ajg+P3D4V/nyXD7BfTIzHPc2zDL62Y9oSOUUHK2hjS/GxlA1sWUWfvIYZLp/m2B1kNrdlhyGmoWz5q+kSzBjbOVBuTZit4r2dw0jLfmqohKg2jPG7pQ5y2DalQT2rgEOLkgHnl4nS17soUHmbx2TsVFc6EOkmQgkmzdSQP5hiT1yCxBYHU8wWBZlTCq3kUrUPY5RlU8RYlGUm/wBtcE3F7Bib8dc1nFUUcpF7MNAdDOD/ADQBJKklbZeOpF+bt2FjvbRXqmYWIdZFOV8xvZ1tZEVhawFipAIIv2XOC03ZmoPwPF54MvWE9oWDBSOOmoHjiy/yspYEBpls7C0hsS1u7U2wuGY6X5gH2Y4JwT8It7ZueKT2IJds751E3ZDsq8LA2v8A8jFPtHakk1usYsALC+IWMwxGlCOxC7rSehmMxmMwQCzMZjMZiFGY0cbxmISxq2MtjeNHEI0YouRgiAtoMDycR5jBDh3CbxLFbgn6NvnGHyl+G+HXhKdG3zjD5S/DfDsxzuk/irl6s3hu4LHpk9Ok9Wf3w4D6PbaU8F3OYh5MsY4klY7Mb6Kos4zEE9qwFyWUw6ZPTpPVn98OFRtSMllsLki36/8AHDEYKWDjf3qy6UnHEO3vQO9hb9TnIAIlDSgtlXt/RHbkckscotnJJ774Y8xq+qe6Kpupj1zHLm+ldr3sfC2AfcXo3lOSWqlMQ7LCNAC+hBGdmBA15WPnhsNs9GzZ8zZhYhnbKR3ZQco9gxypU8zeU6dSrBW013i0q5J6dGMs8jyXIFmAAB4AAc73+s4UldWSNK8jsS7MWa9jc3vqOBx9Jz7oULelSwnxyC/14Xm/+4VMiNJTKYiNbBiVPsY6ezF0rUn2t5bqKp2Y6MWqwZ4ltxANvZyxXWxeUlOUjW5vmzG3dZmFj9V/biPXUebtKNefj/jjtSp56anHwOWqnV1HCXiVeMxmMwqNGYzGY1iFG8ZjMZiFozGYwDBfuT0fVNeQ/wDNU99ZWB7XhGv0j48B38sZbSNcQWpKV5XCRIzu3BUUsx8gMM/dXoedwJNoOYxx6mMgv/bfUL5C58Rhpbs7q01DHkpksSO1I1jI/rNb9QsPDF0EwNyb2A5TW4RPSpuZTUQppKVSgeTq2BdmB0uGuxNjofrwK4avTfRpJRdaWIaGRQov2WL9lgRzNtb+Bwndn1Wbstx5eI/jhzA1VrFi+Jg3FSDTo2+cYfKX4b4dlsJPo1+cYfKX4b4dmFek/irl6srDdwWPTJ6dJ6s/vhwC7GjBqYCeTfu/wwddMnp0nqz++HADQyZZIz3MP4fvw1TjmwNuD82VTllxSfFD92O10GLYDFDu+/YGL5Mcig+yOVVaTOTga3tjvE3lgmfFFvFFeNvLFV12S6L7aEGUszDxOMxI2hFllYeP7ziPj0WDlmoRYjj42xEve1FZtWMAgjib3/ViDhk7tbqrX0lUigCdGjaJzwvZ7oTyDc/YeWF/tGgkgkaKdGjkXirCx8/EeI0wlWknVkkMUE+rRGxrGYzGAhmOhjWPSJyhDA2III7wRqD9eKZuKGn0b9GnWhamvUiPQxwnQuOTScwv5PE89NC6UUKAFAAAsABYADgABwGAXol2pUTUrGslzyFs6BiOsEJACswGuVmD2J4jwtg9AwDeDqybeppRiJter6qMlRdj2VHex4f8+GJhwF7/AO8qUcfWGxfUQqfpSEaG34qjUn2c8ZqNpWW1macc0hc9MO28zRUStcRfbJT3zMDYexST/b8MLhdOGPSolZ2Z3JZmJZieJYm5J9uOAMGhHJFIZy3YZdHG2Y466FqhhGozjO2i3ZGAueWpGvDD/Avwx8oDE+PacwACzSAAAACRgABwAAOgxiupVWm3wJHCxWx2Gl0yenSerP74cLrNbXu1+rDF6ZPTpPVn98OFyw0x08Gr4ZLg/NnInLLVvxQ8t1Zc0anwGCiPAVuLNeCM6aqPdg0ixwKGw6uIVps6bFbtVbqfLFk2IVeNDglVdkHDahE7yU+WViB9Ij6/+mKjBNvhFZ5CB9JT7x+/ARtSf6A8z/DHT6PrZcNd7nYHjqbniFbekxy9Es8cdLM0johMx9J1XQIluJ8Ti33krNk1KZayelcDgeuTOvqspzDHzkVGMtgFSOebl4m4QyJIO9ubmUdnkoNpUzIupSaUKw8AyjteHZwCnGWxmXFpNbWbepq+LTdzYctbULDFYE6s7eiijix/hzOKwLhjdEuz6hnZ4UXq81mcsLggcMt78DfhjFWbjG62moQvtdkOTdXYEVHCI4rsTrJI2ryvzZidfIchpi6GPGnjsBc3OIm3dtQ0kLTVDZUHD8ZjyVRzY4ynpqLNNysj12ttBII2klNlH1k8gBzJx8z75bwvW1Lyt6A7MS30VAdLeJ4k/wCGCPf7e2adQJBlaUXWP/MQHhfvke1yeQ7r4ASMZhq830HYUsi4nIx1bG1XHQGCthowNKuO8uNgYwg4w2FURt9Mnp0nqz++HC6wxemT06T1Z/fDhdY6uB/x4/PzZ5mt8RjV6OpLwR+At+7DChwsujJ/tVu4n34ZkB0xwIrLUkuLOvVd7PxSPVsRqldDiSceM/DBJLQDEUm+VJ25vULfokH3YVtdCwYk6g8PLDx3jpbzZToHR1v5qR+/CVjp5J5ViiUvI5Cqo5n9w4knkLnGsHUSpyhxuNVablKM91rF7unurFPSVVXUvII6fQJHlBkbLe2ZgbcV5c8V27G61RXSZadOyCMzsbIl+88z4DXD22PukkOzko31up60r9J3Hbse65sPADHlt/Js+gMdIgjJtHEBxzvxYk6kgXa510xJVmmzELPRbbito9zRUVXyalYmKI5ZZiB2m+mwHDiMqj8m+uuGVSdHVAmnycObWJdmYnx42B8sWG4e7vyanUEWd+0+t9eQv4D3nBMItcDWaRqtW1yx2ITW2ejTrKvq6NRFCioHZmLdpixNr6my5dMXGxtxp9nOJ6KcyP8ATjdQqSxjiuhNm7jywxKOm9I82YsfcP1AY7q0spxO3lvcy6zbsVEu/VEtMahpQLaGK467P+JkvfN+rne2E1tDeZ66paorL9TCGdYgeyigiyi/FmNlvzJHIWxbdImwz8ozovZILOeWYd/dfj7DgAnlNjGOBIZj32vlHlqT527sahLrFYahRhTWeO/YeVZVNLI8shu7m57vADuAFgB3AY8gMbGPS3hg97GowsYi9+MtjhmtjlpbYli3OMdp7FwOJx4mcf8AP/XHEaZjc498o7hiNJGFKc9VohudMnp0nqz++HC6vhwb5QB66hUgG8VdYEAjMIQVNjpowB9mPEdWwLpBF1OZiAYIw+RXzG8gudEUra3O98OYfExpUYp8fNnF/C1KspSit9v2KHo1l9Idze8DDWpn0wqN2GCV1YFAA66QAAWAAkcAADgLaWw1KPhjl1dMTPnf66ju2lB8PLQm48nGPUY4bGmCQG70ixU9xGKvog3dWN6ypde118sEd+SI3aI8zYf2MXW96nqyRxGuCLYEKpAmUAZryG34zksx+tjgFDSckNVJflIlSDA1PS/K61RxhpT2u5pSASPZp9R78ErXN8uhtp59+ONmUSwxrGlyBcknizHVmbxJJPtwZxzMBGeVN7yVfGPwx0MaI4YMBMjS2I9ZiTjzdb4qS0sWnrcFN5GjjpKiSdQyBSSDpmt6Kg95aw9uPnZ+88SbnzOGz027cAMVFHytLLb25F97fo4UpOMU4ZTp0V2LvebtjHvjY0xrNfBA5mXnjzeG+v147JxhbETaMSjGSszFxrHBkuTjV8aszOdbj6N3k2JNPNTzU8kaNCsy2kVmDCVVU+gQeAPPmMQDu5WE3L0f0h/N1HBvSH89zsL+WDEYw4VVeSio6aeKRzI5otuLa5NoW8O70tJVCWaSNzO0hORWUB75joeXaP1YP9nvcYot9v8Awv8AWn9hsW2xvR+vA3Uc6uaW1h1FRopL3qXIxw+OlxFqMHYBbSi3pAMbDw78Wu7Mmalg9QD6tP3YC98PRPlgt3I/AofVP7RwtRd6jGqsbUVz9C7tbhjtVxo47GHUhNmYzGYzGjJmI1fVpDG8shskas7HwUXPuxIOBXpQ+a6r1V/bTGWEhG7SPn7bu1GqZ5Z5PSkYt6o+ivkFsPZivBxs41jSOodAY6ONDGhiGzePOQ46PAY4k4jERipsNEWxzfHT488bQtUe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00" name="AutoShape 20" descr="data:image/jpeg;base64,/9j/4AAQSkZJRgABAQAAAQABAAD/2wCEAAkGBxQTEhQUEBQWFRUXGBcYGBgXFBcXFxcXGRoXHxoaGBcYHCggHBolHBcYITEhJSksLi4uFx8zODMsNygtLisBCgoKDg0OGxAQGywkICYsLywsLCwsLSwsNCwsLCwsLCwsLC8sLCwsLCwsLCwsLCwsLCwsLCwsLCwsLCwsLCwsLP/AABEIASkAqgMBIgACEQEDEQH/xAAcAAACAgMBAQAAAAAAAAAAAAAGBwQFAAECAwj/xABZEAACAQIDBAYFBA0HCQUJAAABAgMEEQASIQUGMUEHEyJRYXEycoGxsxQ1QpEVIyQlNFJidJKhssHRCDNjc4Ki4RZTg4SFtNLw8SZDREWjNlVkdZPCw8TT/8QAGgEAAgMBAQAAAAAAAAAAAAAAAwQAAQIFBv/EADURAAIBAgMECAQGAwEAAAAAAAABAgMRBBIhMUFhcQUTIjJRscHwM4GR0RQjQqHh8TRiciT/2gAMAwEAAhEDEQA/ADTe7eY0XVfalcSFhdphCFK5bC7KQb5j3ej9VbR76zShTFSwPmOUW2lBfNyW2X0udsW++2xBWUkkf0hZ0PMOvIaHiLr/AGsJakhjjZkzRm41zSg3NwCo7K5Tfv1Gndjn04RkuI7FJobO1N5a6CKSaXZyiONSzH5dGTYC50EeuNRbz1jOYxQw51UOyfZGLMqkCzMvV3A1Gvjgbptrk7Iqado5LLBN1coUtGyWJsZAMoIuRyB0Gh0x6ptOKHbVSJnCdZSRRpf6UhWHKotzOv1YmReBVuBcpvpUFWYUtMVUZmI2rTkKtwLsQuguePiMeMu/cqqjtT0oR82RjtSDK+UgNlOTW1xfzwt6Lqm2OyoImmWRXkEcZ68QBzcyt9JcxS3cLd2OZa+JpqeVVhgQ1VSbsrvBa1P2+qaxyEfRFuAxtUl4GsiGUu/cxDEUtOVXKWI2pB2Q9shPY0DXFu+4x6Qb9Stny00JEYvJbaVN2Be12vwF9MLPeo/dM89MV+TSyxRdkWXLkgljsNLA5LjuynHNKkEpYS9Z1YilErxAExFqvsPJcgFRdSR3cPCdXG17EyK1xsUu89XJH1kVCjx6nOu0Kcppx7QFtOePJt75wgc0sAUtlVjtOmyk8SA3C9uWBXrGn2LtERIC4n7UkIYJUZGizSon0QUXULppewvYCk0aySA0yr8nkqqJUzIepMnVMHBTS4zHtAcR54yoJ+/5KUUNd96qsKrtRQBGNkc7TgCseQDZbE6Hh3HHMu9lWrOrUUAZBmdTtSnDKNDdgVuo1Gp7xgY6X6f7XTU0KqqxRSzukaWVQuRbhR6KdqTAhtuR6qqeeJrdcKaN/wDS0yE38Lxvf1cSNNNX9+ZFFMZ433qNB8kprnh99qXXW2mmuumOpN8qsBiaCEBDZydqUoCNe1mPI30scKzcmpgWojNS0IjEEgPXJnBJkawT8WTXRu6/fiuqIQkAzBbvSoylRlsPlJBzj6baelcaAC2mNdVG9jWRXt78x0LvTXFig2ahcC5UbSpiwHeVtcDxxun3tqnVGWjgOc2T75wHOwtdVIQgsLjQX44XFHWwU4qWlR/lqT1jIVFigaIKGmJ1MZZjbXiT34pcsmWKmjJ66nlqpV0ZWAWKGS4VgCD9oYgEYrql7/smRP2xytvNWZM/yGHJcjN9koMtxe4zZLX0OngcYd6asEq1DFcWNvslT3seBIIGmo+vAJUqZ9g040zSVxHhmeSXh4XbAOUkdWZrsz09+FzkidU19UQn9HEVNP3/ACUoJj2O8lYASdnrpa9q+m0vwve1r47G8VZcD7GntC6gVtLc+Qza4Us4imlll6wKnWUeRnjLUryCGxSc/RAIIvY2BfTW+I9ZWZ46T5PG8RRKxQA7OCcpLGJuOTtHTkb6nE6pe/7JkHbsvbFTLIqyUTRIb5pPlNPIFIBIBVGJNyANO/F5ha9E3yUM3yUy9YaaAzjs/Jw9gNPpdZfNe+mrWwy8BmrOwOSswR37roIzCKieshJEhX5LJkzWyXz99ri3mcCkW1qEDsVm1gF/FmFl/VYYl9Mnp0nqz++HFNutLUSSK7zyZQrLGhdurY2yljECFMaZhf8AGcol7k26NLDw6hVHx38eQs601PKiXU7UoZEaN63azIwKsrSowYHiCGU6Y7+zdELfd+1NLW7UHLhxjxSbybOdACQiRR/a4owxLdXmcCQ6C+dlYljYknQZbYk7swzdWCJGRHMiqCSIlGW0s0oGjhVayob5m7gpuV4ejkzK/wBf4MqtUvb0LRNu0g4V+1B5dR//ADxttvUh41+1Pb8nP/4sVcuwGkjc08WUsyARsbyJGqEoraWE0gHWNcgAZB9K2I8e6E+btlQgGYuueQFQMxyBV7TZSpA0BMiC9ybRUMNvb+q+xXW1S5+ztLy2htP6oP8AgxsbfpuW0Npa8exT2PsyYrtpbvzSsQgiRYlCJFmZii52BDuqZesDXZ2JtqxvlXTK7dd8saQRE2dg8zh1Lm+UtlPoxDLIRpciNjroWpUcNpdv6ovrKpZLvFTgWG0dpADkEpwB/c0xr/KKnP8A5jtE2/Ipzb+5geR2eeKGlvGI2YIzCzZrXkmkHEHKt8v0VQKNQb3FVQdd1Yl6xiQqhpGJlSHrWAzsx/CZ5syKhPYAtyJFyw9GLV7/AF18ilVqMkHb9OeO0dp/owf8HDGvs9Tcto7S/Rg/4cVU260zvI14l7eqrnKqrXa69j0FUPxsSIza5Iv719GadVmeKyQ3WCJ0OYykIxlqDbKT2lYopOoVNAjYnUUNEm2+f8F9bV3kw7cpz/5jtL9CH/hxn2bg/wDeO0v0If4YrP8AJqVWaSsvlAzvluXdy1img0IY3dhooPEXBxSOVklJGWFGY2vnKxqTpewLGwxuGFoT7rb98inXqLaFr7apzx2jtI/2YtfPTXHqu8UA4bQr795gpiT5kpc+3FTvlsGGlMPUTrJnjRiuuY3H84CLgI3EAm/dfkNY1DB0ZxzK/v5GZYionZ2Dw7xw8DtCvsNbfJ6WwPfbJx8cYu8UA4V9cOP/AIel5/2PE/XgDx1BGzuI4laSQ8ERSzW77LwHidMaeBopXb8vsRYiow4/yggy5fl9dl/F+TUuX9HJbGxvBTgqfl1dddF+56Ts+X2vT2Yptz9zpq7OxPURI7RsWXNIzr6Sot8thwzEnXSx1xve9dlQxfJqMtNWB0JluXy5T2wz6KAVzDKgte2FXDD5skbt8P6CKdW13ZBfuhteF6lI4qurctnPVyRU6RtZGJLFEBuOPmBhg3wk+jX5xh8pfhvh2YVx1GNKolHw+4SjNzjdix6ZPTpPVn98OF60rEgliSAACSbgL6IHcByHLDC6ZPTpPVn98OF1jr4FLqI/PzYnW77Nz1By3dmKrc6sSBfUkA8LnU9+Lmh2LV/Y5do9b1USyAxxZpA/acR9apDAKxJ5C5UceGB1KF6uqgo4vSlcBj+KvEk+CqGY+WGn0vViRQ0mz4dFULIyjlHGMkSnza5/0WM1ajdRQiajG0bsWzOTe7E5jdrknM2urX4nU6nvONtKxFizEcLFiRa1u/uAHkAMcY8Xq0BsXUEciRhtqK2gdS0odqyRM7A52eMxkuWawJU346kZbWNxZiCCDbHGw6SoqpjDRo8joMzEOEVBc2u7EC92NhxuT44q32hGBmzactDr5d+uC3c6urtmWjFKiHaciCnllkUFGJsC8YJJA60HKcvHne2Fa04xXYtdhYRb2gxHV5JCqs0ciMVOUsrI4uCuZeDaNwPI4vNlbJqKmKVkk7FODJleYABidSqs1lJuxzaXIte5wX9J2zxR0VJSQD7U0jPLIdXllQAguebMWZyfyAOGFyrEXsSLix8RcGx7xdQfYMbpSlVjm0uZklF2NrKQSQxBJuTc3J11J5nU6+Jxp2J9Ik89STrYDn4AD2DEig2p1HWdmNusQx/bEVrZrarf6WmJmzt162e3VU0lj9KS0S+f2yzEeQOCSnCD7VkUoyewi1O0WeKOJgLISb9os5JJuxJPAWGltFW98otDwUbF3HlkrZKWqkEXVxJKTF28wc2ADOABax1ynhg32XuVstZHiyiomjCmRZZDIVDC6kxiyKTx0X34UljqNPSKvvCqhOW0UYzOyqAzu1lVVBZjYaBVFybAewDBDTbg7QdcwhRO5ZZlVj5BA1v7RGCzo82RFDtLaojQKI2iSMcciOGZlW+oBIGngMW+4e3ZqmbaCzMCIapoowFAyopIAuNT6N7m/E4Xq4+prkVl9wkaEd4HbhbjxVtIlTUPLd+sAjUhFXKzKLsBmJ7N+IHhix6CI2WnqxJ6a1GVu+6ootfw1xedEY+9cPrz/Gkx77k7PENRtNALA1YkHlLFG+ntYj2YTq1ZzzKT93DRilaxx0afgkv51VfFbCL2ZThQW5sWJPtOHp0aD7kl/Oqr4rYoOjbc+leiSonjE0rdYbOcyIMzZftfo3yhWuwJ10wbD1o0ZSk1cxUg5pJA90an74Q+Uvw3w7MIrok/DKX1JPhvh64nSTvUT4L1Jh9IvmLHpj9Ok9Wf3w4XErhQSeAFzhj9Mnp0nqz++HCvqqd55IaWEXkmdVHtNhfwvqT3KcdDCzy4VPn5sXqK9VoYvQPsT8I2lPoDmjjJ4BRYyP5AALfwbA2k0229pyfJtOsYkyMCVgp07Kac2tY25s57yQe9KVZHsvYyUVObGRRAvAEoBeZyPyr2PjLip3Hp5NnbE6+BL1ldIqQiwJu5Kxd9wFDya6a64UU2m5LaFaTLPbfRGuWIUU7I1yJXnYvcEaMqAAB81hYECx52GMp9z46WCLZUJD1FZd6ucKMwpkI6wjNcgG6xKO92bji1k2hJV7aWkLDqKKJZ5VUaSVJAyXvxVM6so5MpvcgWtqveGgp9oPHLJHHUNArO8kgUBEY5IwWNgTnd8osbC+ulsucno3clkgOrdkrtba6whB9j9mARkAdh5dLxDwuqqR3Rn8YYg7wTfKK6badSrfJKBuppI9R8pq0awCKNSvWjUjkoGtmAudjdJ+zYZqiDKaaFSJI3Mcl52ku0jlQpYXuhW+pB5aDGn6XKdKqWKtp5YY0CPAzxHrGJBJZkOqXDDLble9uGJqWdb+bOnk2ZRJMwNSpM0pfvSlnaTh+UQvmRig6OtyoqulSrrGch82WNGMahUYrdmHbJJUnQgWtxwV9ZLWRVNbPG0MZpZo6aJ/TWNlJeWQcnkypYclTxJPPRTrsWn9Wb4suByrzUXGL3mlBN3aAGu372bS1cUuzqXMIo5kuAIg7uY8rZzd2AVXF2F+1hqVW1HfZj1K/a5GpGmFjfI5hLCxI1se8csfKmPpum+YB/8u//AF8YrU0rGovaAnQbtGWesqnqJHlcwr2nYsbZxpc8tTpgw3cFtubU8Y6Y/wBxcAP8n1vu2oH/AMOT9Ukf8cMHd/592l/U037K4lRdqXL7FxeiOtzfnPbH9ZTfDbETop/CNr/nz/tSYk7mD77baH5dJ8OTEfopH3Ttj8+f9uTGWtHyREyd0R/NcPrz/GkwWxUwDs4Gr5c3jl0H6sCnRbIqbKRmNlRqkk9yrNKSfqGDNcYmu0y1sA/oyH3JL+dVXxWwPdBY+4qv84f4aYJejEfckn51VfFbA50FD7jrPzl/hpgjXeM+AJ9En4ZS+pJ8N8PS+EX0SfhlL6knw3w9ME6Q+JH/AJXqZobHzFl0yenSerP74cU3QXs1Z6+pqnF+oUJHfgGkzC48cqt+ni56ZPTpPVn98OAbo035GyZahJ43kily+hbOrJmykBrAghjz7sMxv+Gglx82DfxJDs3h3ZppZ2rdoZZI6eI9XG4+0xgAs7up0didNdLKNCeAtQ9KlDT7KgMZDTxwpGtOFYESqgXUkWCX1zX4eOmAreDf2Xa9ZS0qoYqVqiJTHfM0l5ALym2oA1y8B42BBpv7uXSU+y61qOnWN2COxGYmyyIxALE5VsCcosNMLtqLSZtK4A9G1PtGsq6mppKtYJCQZ5GGYsJSx7MZUqbFOBtbSxwdbC2HSzbTqoainWZ6QRN18jO0s0kgzM8wzZG4iwy6AW4cKP8Ak7DtV3lB75cFm6o+/m1x+TS/DXGKkndrh9jUUiJsTZ8Um8G0mkjRzGlMyFlBKN1Ueq34Hxxrpd2MJpNmPa5+VpAfFZSp1/8Apn6ziZu2P+0G1f6qm+HFg4qqNZMmcXyOrr4Mt7H9ZwNu0k+Hoa2oj7aF6ef+qk/YbAt0RpfY1MBzE/xpcF21V+0Tf1cn7Jwk+jLpPSlhgopoGYByqyIwv9skJ7SEci51B9mJGDcXYjeosK7Z8sLZZ43jbudGU/Uwx9MQp94gLW+93Djb7n78UvT6v3tW9tKiP9mThggVfvJ/s8/7vgs5Z0mZWgqP5Pn4fP8AmzfFhw0di7HmXa9fUshETxwIjH6bBVzWHGwta/efPCt/k9/OM35q/wAWDDd2Tt2STadbSNl6uGOBksO1d1u2Y311OJUTzPkRFB0e1Ym2ptl1DAF6YWdSjdlZV1VrEXtfXXGuigfde2fz1v25sTN0PnnbXnR/CbEbosH3dtr88/8AulxTW35EPXchPvJIPya74k+Cvdas66jpZfx4YmPmVF7+2+BnccfeWT/Xviz49ehes63ZNPc3MZkjPhlclR+iy4klt5kTJHRkPuWX87q/itgZ6Bgfktb3Gpax8ci3/d9eLncDbNPDRztNPFGEqqrPmdQVvKxAIve5FiBzvgbrOmSEZ4dm0t7MQjtaOLLbWTq1F/Sv2dORJBNsbUG20kVdA70RfhdL6knw3w9LYSPRdEFr6dRwCyD/ANN8O7FdIq1SK/1XqTD918xZdMnp0nqz++HAbtfYZghgnZ4m61WYBHVmWxPdxGmpGgNx5mXTJ6dJ6s/vhws9pSWifXgpA8L93tP68dHCX/DxfhfzYtV+I0evRFTdbtemuLhTJIf7KOQf0rY+hd7KTraGrjHFoJgPPI1v12wl/wCT5SFq+aTkkDD+07pb9Qb6sP8AeMMCp4EEH2j+BxzKvfGo7BJ/ydPTrfVg98uC7df5+2sP6Ol+Gn8cC38n2nKT7QRuKdWp81aUfuwzdl7tCKurKwuS1SIlC2sEWNFXjfUkrflbFz7zIgd3fH/aDaf9RT/sx4MaCvEklRHaxhkVDr6QaKOQN4fzhH9nAPulHINv7T64qzGGEgoCFyWjyixJ1C2B7yCeeJuytqCLbO1I2OnUQVHgBEgDn++v1Ypxv9CXCClr+vpZ3sAA1XGLcxFJLGD7Ql/bj5T2J+EQf1sf7Qx9HdGEpk2KjtxcVTHzaaYn9Zx84bG/CIf62P8AaGC01a5TH/0/D72D84j/AGZMX6fMn+zz/u+KTp+H3r/1iP3SYvU+Y/8AZ5/3c4wl2UQUf8nn5xm/NX+LBhlbvj7/AO0x/QU37K4Wf8nyQLtGYsQAKWS5JAA+2wcScEcnSDSUe2q+VyZYpIYVV4Msl3jVbqDcAg6i99Cv1bkrtlBRuePv1tr/AFT4ZxYbtbD+x8m0qqpljEc8xmvc2jjXORnJA7Xa4Du4m+E3tbpRda6ar2bH1PXoiyiXLJnZNFewHYIXSwJGKPb23No19jVSu6nUJcJGvcerWw9ticWqUpPQpySGHsHpHoqfZBidnad/lVokQkr1skuXMxso0YHiTblhd7u7711JTPTUbBFeQyF1TNJcqqkBjcAWQcBfxxHi2IuVc5N+Jtz8PLFxR7KKwvLGh6pGVXbWwZr2ufZ/eXvGG44V/q0BuqtwMRbMlkJZ9CSSS5NySdT3388XWz6ERDTUnif3YlYt9mVlMtPUJNCzyuF6tw9stm1t2ezbjzzcNMMxpRp6pXYJzctCw6NfnGHyl+G+HZhJ9GvzjD5S/DfDsxyek/irl6saw3cFj0yenSerP74cKrbz2it3kD9/7sNXpk9Ok9Wf3w4UO8b6IPEn6v8Arh7Du2EXz82Bn8UaX8nKjOStl5FokHmocn9pcHu5W0Otm2mM18layjwyxRJb64z+vFF0A0eTZhf/ADs8jexQiD9k/Xi56Pt1p6NqySokRjUzGUIgJyXZzq5tckMNLaW4m+EJK7YdAz0WUnVbW2yndKCPIySkfqIxdbu1Dnb21UZmKrFS5VLEqv2tCbDgNWJ9pxzutTdXt3aw5PHTOPaov/evjW7Q/wC0G1z/AEVJ8KP+GI1t5EuZsT/2i2h+bQe6PC+6Uts/JdsVTAX62jMBsf8AOw5QT5Gx9mDs18VJt6slqpEhR6SEq0jBQ1mUdm/pG6kWHdhPdK+2YavaMk1MxaMpGAxVlzZVAJAYA2uOYxuK1KuOjoi+YofVqfiy4U25OxtmLAlZXVLtIshy0kSr1jFCLA3NyraanKOIvpgq6OqbaT0kULS/JaRc1giDr5Q7Fj2mvkW7HUWPvwdbJ3XpYAoigjXLqDa7Xta9zrfC866i2o6jEKO+YK711FZtmEQrTLTU+dXzTMTKxUG1lUWUanTXzx5zbC2sKcU6132kRiLIIUUdWFy5c1sx00vfDKEC92NyRC2AdZU8Qq6tfpPnOq3AqV/7q4HMf44rJt2Zoz2oW05akd/EY+lZqdTxGIctAjcVFvLEWJqrwYW1KW2J85xqsR7UOU+N7+zNifHWI3A/XphubW3ZgcnMoH68Kre7YQppLLwOo8PDDuG6Rd8rQGrgaclmg2Zglod854qN6ZcupAVsidlCDnXLaxJOWxIPFvCwBBVMvA3Hcf3YsaasDaHQ9x5+WOmqlOrZSRzZ0Z09USsaxL2ZTxySKs0ohQnVyrMB7F95sBg86Qd3KSGGBo5ljdYwiKQXM6jUHs8Gu189rdrlpgk6yhNQe8EotpsH+jb5xh8pfhvh14SnRr84w+Uvw3w7LY5HSfxVy9WN4buCx6ZPTpPVn98OEzvA95AO5feT/hhzdMnp0nqz++HCQ2s95X87fULYapP/AMsV72sG1+az6X6P7UuwoHNhkp5JzfhrnkufCxGALoU3nqqrac3yqZ5c9Oxsx7IKvHbKosqixOgA44J9/N5KWh2UaEyA1BpVgWJe0wvGqEvb0Ra/HU8r4QGyaieNiaZ3RipUlGKnKeILDgDbAIxubPoDeHe6k2dtWolne5ekhXJH23MiSSdkjgpylT2iMKfa3SLUHaFTWURNOZ1SMjsyHKiooPaW2Y5L6DTMRfnimpdhi32w69y8vbiyp6NE9FQD38T9eGYYWT2g3VS2FZHDNUydbVO7k8WkYszeF2N7YO9yN0kqZvlEovHHZVXkzjw5hff5YHWI5nKO/u8cXmz96qlnSHZ0d0SwUEatbm3df+OA469OHVw36t8BvBUnUbm92wcdNTC4Fjw5sf2Rpicqj6IA9mB1tvGGHrqgFSyqCgscr/SF/O49mF5tzpDqlzRqAhzXBXjl10v3nnjj01fSKHeplLXcOrNbhr5DGr+GEvupWV1YTlmdIye27Zm5/wDd27V9O/DApdjzqDasZjp6aLy7gLaHGpSadipUFH9XmEMsd+OIs1xwxTRbVqYmyVSqVN8ssZvw/HS1x9eLmCfONDa40I5+WBtp6FODiQ6wqEuxtbUHuwpOkKRne+XsqLXHoanl3HDV2tVoLJmuzctCfqwpt7yUOh0a9x43IuB7OPjiUn+ahqgtHcCzjWO5BrpjjHXQjJWdidR1xGj8O/mPPwxc1FW8gTOxbIgjTwQEkAeGpwL4tNmVFxlPLh5f4Ydw9a7yy+QjiKKtmj8w16NvnGHyl+G+HXfCU6NfnGHyl+G+HZjn9J/FXL1ZeG7gsemT06T1Z/fDhFm7ucoJJJItx44efTMLtSerP74cLanplQWQW958zhzDUnOhD5+bAzllnIhU2yxlvL2nY5mJJvfz9+LCOMKLKAB3DBruPT0DRVJqmfOIWzAgALHcXaK1yZL5eOvCw1OBGoCZj1ZYpfslwFa35QUkX8jhum4qTils3gpXtds8sZjpkIAJBAYXB7wCRce1SPYcc4MYPFqKSokWGBSzHWw/f+vDI2XsKq2ZAzqqSi2Z8gOceX4wGIW4e3aClFi5kqZWAyxxs+t7Kita3jobanDbIJGtuGox5vF1HVqPw3HcoPqYKNuYDbqoK+nmka5BcgKeA0B5eJOFztrZLx1BSqVkiQk6g9pBrYHn3Xw96SmSFAscaog5JYAd5tip3r2MlZAUYj8lu48bEj6NxqMKxShqhiGI7T8GLzdffahgW0rTKeSohCoO4ZTix2nv3SuLw1VjY9iSN1II/pFXQn24pj0Y16m8TUzDlfT61KEYn7J6Oq4v91NCif0SRZvhW5YJKnTtp7/Yjms12/f1IEO/Z0DkODwN9QL/AI3A4Ye7lbE8ZWN868eI0vyv4Ypp+jGmfV3kLd9kU/UigfqxdbJ3YipUtETw52vfvNhgMoxWsUaqVKco2NToq3zDNrpfS3t7tcJveuWQ1EgsFW9gttCp1079STfDK3lmZEsGvY3tr+7+GFdvRWdYykgAgZdPDvxMMrzCwVoOTKA45x2fHHnjrI58tDL46jkKkEcRjnGYsGMjoycHaEBHNZPhvh3WwieiJr1sHh1o/wDTf+OHtgHSEs04v/VeoCjHKmuIsemT06T1Z/fDgDoKGSZikSlmCu9h+KgJJ/d5kDng86ZPTpPVn98OKncPe1aMuskalWViGVQJMyglVLc1J0F+BI5Y6OGlKOFTirvXzYtUSdV3BAHux0psQbA+BvY+BtyxaiKavqT1MKB3u2WNQiAakk/xPEnFVIhUkMCCDYgixBHEEd+HU76bwNgl3l3nSpp6eJaeJGjSzMFIyG9ssWuikAMb39LvF8CtQt1YDmDjvFlu9sk1U6RA2B1c9yDj7eQ88DahSpvw1NLNKS8TvZ206TZ8a9WnXVpALSkdiLML5EvzANiRx18seG3OkSqmXKjmIcyjEE+3iMXu1ui6Rq4LCctK/az+kYwOKWJuW7ie/wAMF9Hu3syiUXSK5HpTkMxHf9s4cPojHnnKn3nqzu5nsivuKDZ2+FbFolRIR3Mxcf3sGvRxt6qqWnizZ72kuwJym9iL8Fvp9WC6r3G2fU9sRKt/pQnKD7Bp+rF5sDd+Gkj6unGVb3PeT3k8/bjM5QmtI6kVTKrN35o73erldD2rsrMrDmrKbEHyOLOSe3DAhLR/J9oM63C1ADEDhnWwY28Rl+s4v5ntxwFTsreBmcFdNbyQ0mK2srMuMaptcn/rgM3t29lXRhfgNOHt/wAMDlJvRBKVLMznemvBVrWN+Z5cjpywsNpyXJv34lVm02kYlif1cTium1w3QpOGrHZJKGVENjjulpnkYJEjOx4KilmPsGPTqgoJIufLQYmUO8E8KOsMjJnFiVNjbwPLDjk/0nOlTt33Y8KzY88RIljKkC5BK5h5qDcYg4wnW/PjfnfvvjDjSvvBO24Peh/8Oi/0vwmw+cIjohH3bB49d8Nx+7D3wvje9H/lebAQ2y5ix6ZPTpPVn98OF3hidMnp0nqz++HABSVLROskZs6EMpsDYjwOOvgv8ePz82JVviM1G7xvdSyOhIuNGU6gjwPEY8gMTK+skqZmke7ySMTZV7+AVRyHDEqPdqsYXFLPbxiZf1MAcM5ku9ZGLN7CpwWbg1aRO7ubd/qjX+P1DA3VUUsX89FJHy7cbJ+0BjxkmKQyFTbgPO9hb6r4S6R7VCye1od6PinW18GdbW3yq2qJZIqiSMMSAFcgBQdBbhiuWlqq2RnVJJn4k6mw9Zj+q+J2zd0K8tG60cjC6sA4AU8xnzEWXwNsMmHcqTK0m0q1107UdO4hhQdxbmB7PbjluUYd2x0G77foL7YO8VXs5lV1dY27RR1tmB/FJ4ezDt3b3lgqo80TrfS63GZSRwIwqtr7T2OgCqlTWFNFzzydWB3Alhp5DHrutOssg6mkhhtY9nMWIJ4FmPcPPAajss9rP9gih1mg4ZYkcgnipuD77ew4r9qVYQHUad+g/wAccSbUEaZnsLDv54W+9W+eYkRa951v7O6378L6z0jtKpUm3rsJm3N5wMwXU8NP+eGALada0jEnnjmq2lnPd54r5Jr4Zo0Muu8dcoxWh1ltxx5A64wyY4JwyogJ1Ej3WrIUg6gg6eJ5+zEROIvwxa7JooJFbrpurYEWW2rrrmsToG7r6YuiKWABWpaowMVZ3lKBpAASioVWwBJ1scU5qLslqCcZVLN7Dz3o2DFHTU1TACBNdcp5kD0h4nw0wLTLa3fbX6z+62CLbG9hqKiGR4wkNPbqoUNgApuAW8SBc24DFFtGtaaRpHtc8gLAAaAAd1sXSU0kpe+AOpKDTa2h30Uj7tp/Vk+G+HlfCP6LVtXU4/Jk+E2HffE6Q0qR/wCV6iFHY+YsumT06T1Z/fDga3Z3eE4aaokENLGRnkJAzH8RSdAfE940OCXpk9Ok9Wf3w4BdjUUlW8IlOeBCwSK7d7EhY47Mz3OY21ym9yBo1Cs6eEjZ2bv5szCj1lZ32Ia9Jt/Z1JDIaTIyxsiuYQpLM/C7ObycOKlse22N8TE1oqWWoTKrF0YKOAutmAJcFlWw5sF46YqNh7KijWyqFVL/AEgeJbU9UOrtoD2mcaX7BDAkKPo6nRrSWFntcop4XWzd+tx2hc9p8cpzvLU6PVxjokB+8HSdkAT5FIVJZZUnK5CBcWWwIOofjp2DxsbCNRvBSi09FGVYOGanl7SrdSM8TD6IPebg25cGVtmNmE2j6E8DLbkeCSFbZW4MtiBr2AM6Z2nSEzyW45he55sdDqinUkekqnUHnYFg1JOLNwilJSjyLOu6R6+RGj60IG5ouVwO4Ne48+OB+t2vUTKFmnlkUG4V5HYX77E40lCzeiL4mbE3dmqZxDGLE8SeCqOJPlgy6uKKlSqfL6FfRwFmAAucGm6u61Y0nXIAgU6FzbMeFhz079OHHB/sTcajpQJGOdlGrNaxPfl4DEveDeKGnhJ7xZQONsKVa7k7IJCVllgri63/AKueMrHM9zYns6D6+PsvgCMh78TNsbQM0jOeZNtSbD24gYZoUssdTNarrlR1mxmbHOMwewu5M3mxrGsZiGXK5hx6PUuVCFmKrwUk5RfuHAY8sZiFXZmO4UzMB3nHGLLZdN9M+z+OCUoOcrA6k1CNw46NfnGHyl+G+HXbCU6NvnGHyl+G+HXfAOk/irl6sDhu4LLpk9Ok9Wf3w4ot34VWMBrFCpYqVDKQGBbMGspUG57ZEa6MxBKML3pk9Ok9Wf3w4pNifzMZABtxuBxWSQqb8iMwsx9Et2QzNlbVRf8Ajg+P3D4V/nyXD7BfTIzHPc2zDL62Y9oSOUUHK2hjS/GxlA1sWUWfvIYZLp/m2B1kNrdlhyGmoWz5q+kSzBjbOVBuTZit4r2dw0jLfmqohKg2jPG7pQ5y2DalQT2rgEOLkgHnl4nS17soUHmbx2TsVFc6EOkmQgkmzdSQP5hiT1yCxBYHU8wWBZlTCq3kUrUPY5RlU8RYlGUm/wBtcE3F7Bib8dc1nFUUcpF7MNAdDOD/ADQBJKklbZeOpF+bt2FjvbRXqmYWIdZFOV8xvZ1tZEVhawFipAIIv2XOC03ZmoPwPF54MvWE9oWDBSOOmoHjiy/yspYEBpls7C0hsS1u7U2wuGY6X5gH2Y4JwT8It7ZueKT2IJds751E3ZDsq8LA2v8A8jFPtHakk1usYsALC+IWMwxGlCOxC7rSehmMxmMwQCzMZjMZiFGY0cbxmISxq2MtjeNHEI0YouRgiAtoMDycR5jBDh3CbxLFbgn6NvnGHyl+G+HXhKdG3zjD5S/DfDsxzuk/irl6s3hu4LHpk9Ok9Wf3w4D6PbaU8F3OYh5MsY4klY7Mb6Kos4zEE9qwFyWUw6ZPTpPVn98OFRtSMllsLki36/8AHDEYKWDjf3qy6UnHEO3vQO9hb9TnIAIlDSgtlXt/RHbkckscotnJJ774Y8xq+qe6Kpupj1zHLm+ldr3sfC2AfcXo3lOSWqlMQ7LCNAC+hBGdmBA15WPnhsNs9GzZ8zZhYhnbKR3ZQco9gxypU8zeU6dSrBW013i0q5J6dGMs8jyXIFmAAB4AAc73+s4UldWSNK8jsS7MWa9jc3vqOBx9Jz7oULelSwnxyC/14Xm/+4VMiNJTKYiNbBiVPsY6ezF0rUn2t5bqKp2Y6MWqwZ4ltxANvZyxXWxeUlOUjW5vmzG3dZmFj9V/biPXUebtKNefj/jjtSp56anHwOWqnV1HCXiVeMxmMwqNGYzGY1iFG8ZjMZiFozGYwDBfuT0fVNeQ/wDNU99ZWB7XhGv0j48B38sZbSNcQWpKV5XCRIzu3BUUsx8gMM/dXoedwJNoOYxx6mMgv/bfUL5C58Rhpbs7q01DHkpksSO1I1jI/rNb9QsPDF0EwNyb2A5TW4RPSpuZTUQppKVSgeTq2BdmB0uGuxNjofrwK4avTfRpJRdaWIaGRQov2WL9lgRzNtb+Bwndn1Wbstx5eI/jhzA1VrFi+Jg3FSDTo2+cYfKX4b4dlsJPo1+cYfKX4b4dmFek/irl6srDdwWPTJ6dJ6s/vhwC7GjBqYCeTfu/wwddMnp0nqz++HADQyZZIz3MP4fvw1TjmwNuD82VTllxSfFD92O10GLYDFDu+/YGL5Mcig+yOVVaTOTga3tjvE3lgmfFFvFFeNvLFV12S6L7aEGUszDxOMxI2hFllYeP7ziPj0WDlmoRYjj42xEve1FZtWMAgjib3/ViDhk7tbqrX0lUigCdGjaJzwvZ7oTyDc/YeWF/tGgkgkaKdGjkXirCx8/EeI0wlWknVkkMUE+rRGxrGYzGAhmOhjWPSJyhDA2III7wRqD9eKZuKGn0b9GnWhamvUiPQxwnQuOTScwv5PE89NC6UUKAFAAAsABYADgABwGAXol2pUTUrGslzyFs6BiOsEJACswGuVmD2J4jwtg9AwDeDqybeppRiJter6qMlRdj2VHex4f8+GJhwF7/AO8qUcfWGxfUQqfpSEaG34qjUn2c8ZqNpWW1macc0hc9MO28zRUStcRfbJT3zMDYexST/b8MLhdOGPSolZ2Z3JZmJZieJYm5J9uOAMGhHJFIZy3YZdHG2Y466FqhhGozjO2i3ZGAueWpGvDD/Avwx8oDE+PacwACzSAAAACRgABwAAOgxiupVWm3wJHCxWx2Gl0yenSerP74cLrNbXu1+rDF6ZPTpPVn98OFyw0x08Gr4ZLg/NnInLLVvxQ8t1Zc0anwGCiPAVuLNeCM6aqPdg0ixwKGw6uIVps6bFbtVbqfLFk2IVeNDglVdkHDahE7yU+WViB9Ij6/+mKjBNvhFZ5CB9JT7x+/ARtSf6A8z/DHT6PrZcNd7nYHjqbniFbekxy9Es8cdLM0johMx9J1XQIluJ8Ti33krNk1KZayelcDgeuTOvqspzDHzkVGMtgFSOebl4m4QyJIO9ubmUdnkoNpUzIupSaUKw8AyjteHZwCnGWxmXFpNbWbepq+LTdzYctbULDFYE6s7eiijix/hzOKwLhjdEuz6hnZ4UXq81mcsLggcMt78DfhjFWbjG62moQvtdkOTdXYEVHCI4rsTrJI2ryvzZidfIchpi6GPGnjsBc3OIm3dtQ0kLTVDZUHD8ZjyVRzY4ynpqLNNysj12ttBII2klNlH1k8gBzJx8z75bwvW1Lyt6A7MS30VAdLeJ4k/wCGCPf7e2adQJBlaUXWP/MQHhfvke1yeQ7r4ASMZhq830HYUsi4nIx1bG1XHQGCthowNKuO8uNgYwg4w2FURt9Mnp0nqz++HC6wxemT06T1Z/fDhdY6uB/x4/PzZ5mt8RjV6OpLwR+At+7DChwsujJ/tVu4n34ZkB0xwIrLUkuLOvVd7PxSPVsRqldDiSceM/DBJLQDEUm+VJ25vULfokH3YVtdCwYk6g8PLDx3jpbzZToHR1v5qR+/CVjp5J5ViiUvI5Cqo5n9w4knkLnGsHUSpyhxuNVablKM91rF7unurFPSVVXUvII6fQJHlBkbLe2ZgbcV5c8V27G61RXSZadOyCMzsbIl+88z4DXD22PukkOzko31up60r9J3Hbse65sPADHlt/Js+gMdIgjJtHEBxzvxYk6kgXa510xJVmmzELPRbbito9zRUVXyalYmKI5ZZiB2m+mwHDiMqj8m+uuGVSdHVAmnycObWJdmYnx42B8sWG4e7vyanUEWd+0+t9eQv4D3nBMItcDWaRqtW1yx2ITW2ejTrKvq6NRFCioHZmLdpixNr6my5dMXGxtxp9nOJ6KcyP8ATjdQqSxjiuhNm7jywxKOm9I82YsfcP1AY7q0spxO3lvcy6zbsVEu/VEtMahpQLaGK467P+JkvfN+rne2E1tDeZ66paorL9TCGdYgeyigiyi/FmNlvzJHIWxbdImwz8ozovZILOeWYd/dfj7DgAnlNjGOBIZj32vlHlqT527sahLrFYahRhTWeO/YeVZVNLI8shu7m57vADuAFgB3AY8gMbGPS3hg97GowsYi9+MtjhmtjlpbYli3OMdp7FwOJx4mcf8AP/XHEaZjc498o7hiNJGFKc9VohudMnp0nqz++HC6vhwb5QB66hUgG8VdYEAjMIQVNjpowB9mPEdWwLpBF1OZiAYIw+RXzG8gudEUra3O98OYfExpUYp8fNnF/C1KspSit9v2KHo1l9Idze8DDWpn0wqN2GCV1YFAA66QAAWAAkcAADgLaWw1KPhjl1dMTPnf66ju2lB8PLQm48nGPUY4bGmCQG70ixU9xGKvog3dWN6ypde118sEd+SI3aI8zYf2MXW96nqyRxGuCLYEKpAmUAZryG34zksx+tjgFDSckNVJflIlSDA1PS/K61RxhpT2u5pSASPZp9R78ErXN8uhtp59+ONmUSwxrGlyBcknizHVmbxJJPtwZxzMBGeVN7yVfGPwx0MaI4YMBMjS2I9ZiTjzdb4qS0sWnrcFN5GjjpKiSdQyBSSDpmt6Kg95aw9uPnZ+88SbnzOGz027cAMVFHytLLb25F97fo4UpOMU4ZTp0V2LvebtjHvjY0xrNfBA5mXnjzeG+v147JxhbETaMSjGSszFxrHBkuTjV8aszOdbj6N3k2JNPNTzU8kaNCsy2kVmDCVVU+gQeAPPmMQDu5WE3L0f0h/N1HBvSH89zsL+WDEYw4VVeSio6aeKRzI5otuLa5NoW8O70tJVCWaSNzO0hORWUB75joeXaP1YP9nvcYot9v8Awv8AWn9hsW2xvR+vA3Uc6uaW1h1FRopL3qXIxw+OlxFqMHYBbSi3pAMbDw78Wu7Mmalg9QD6tP3YC98PRPlgt3I/AofVP7RwtRd6jGqsbUVz9C7tbhjtVxo47GHUhNmYzGYzGjJmI1fVpDG8shskas7HwUXPuxIOBXpQ+a6r1V/bTGWEhG7SPn7bu1GqZ5Z5PSkYt6o+ivkFsPZivBxs41jSOodAY6ONDGhiGzePOQ46PAY4k4jERipsNEWxzfHT488bQtUe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" name="Slika 13" descr="preuzmi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7473">
            <a:off x="4429124" y="3357562"/>
            <a:ext cx="16192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Application>Microsoft Office PowerPoint</Application>
  <PresentationFormat>Prikaz na zaslonu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Stati Uniti d'America </vt:lpstr>
      <vt:lpstr>Citta capitale</vt:lpstr>
      <vt:lpstr>Citta </vt:lpstr>
      <vt:lpstr>Scienzati</vt:lpstr>
      <vt:lpstr>Sport</vt:lpstr>
      <vt:lpstr>Slajd 6</vt:lpstr>
      <vt:lpstr>Musica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 Uniti d'America</dc:title>
  <dc:creator>Matija</dc:creator>
  <cp:lastModifiedBy>neve</cp:lastModifiedBy>
  <cp:revision>14</cp:revision>
  <dcterms:created xsi:type="dcterms:W3CDTF">2014-02-12T14:04:40Z</dcterms:created>
  <dcterms:modified xsi:type="dcterms:W3CDTF">2014-02-17T13:49:25Z</dcterms:modified>
</cp:coreProperties>
</file>