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56" r:id="rId4"/>
    <p:sldId id="260" r:id="rId5"/>
    <p:sldId id="258" r:id="rId6"/>
    <p:sldId id="257" r:id="rId7"/>
    <p:sldId id="259" r:id="rId8"/>
    <p:sldId id="261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Rg st="1" end="6"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176" autoAdjust="0"/>
    <p:restoredTop sz="86380" autoAdjust="0"/>
  </p:normalViewPr>
  <p:slideViewPr>
    <p:cSldViewPr>
      <p:cViewPr varScale="1">
        <p:scale>
          <a:sx n="63" d="100"/>
          <a:sy n="63" d="100"/>
        </p:scale>
        <p:origin x="-8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C3239-A736-48C9-A5E0-928CA86B5DB0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2C5C8-D7B1-46FB-8F5D-E1BF67245B3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2C5C8-D7B1-46FB-8F5D-E1BF67245B37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latin typeface="Arial Rounded MT Bold" pitchFamily="34" charset="0"/>
              </a:defRPr>
            </a:lvl1pPr>
          </a:lstStyle>
          <a:p>
            <a:r>
              <a:rPr lang="hr-HR" dirty="0" smtClean="0">
                <a:latin typeface="Arial Rounded MT Bold" pitchFamily="34" charset="0"/>
              </a:rPr>
              <a:t>LA SPAGNA 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lgerian" pitchFamily="8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353B-8CDA-4C24-81F5-525AAC3F87D6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11BE-ACD7-4E3D-8CF5-4C1405A0C1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353B-8CDA-4C24-81F5-525AAC3F87D6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11BE-ACD7-4E3D-8CF5-4C1405A0C1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353B-8CDA-4C24-81F5-525AAC3F87D6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11BE-ACD7-4E3D-8CF5-4C1405A0C1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06F8-BD64-4A32-8DA1-86A9CD4A2DB9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1993-5E68-4CF1-8390-4009989E21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06F8-BD64-4A32-8DA1-86A9CD4A2DB9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1993-5E68-4CF1-8390-4009989E21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06F8-BD64-4A32-8DA1-86A9CD4A2DB9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1993-5E68-4CF1-8390-4009989E21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06F8-BD64-4A32-8DA1-86A9CD4A2DB9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1993-5E68-4CF1-8390-4009989E21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06F8-BD64-4A32-8DA1-86A9CD4A2DB9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1993-5E68-4CF1-8390-4009989E21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06F8-BD64-4A32-8DA1-86A9CD4A2DB9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1993-5E68-4CF1-8390-4009989E21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06F8-BD64-4A32-8DA1-86A9CD4A2DB9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1993-5E68-4CF1-8390-4009989E21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06F8-BD64-4A32-8DA1-86A9CD4A2DB9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1993-5E68-4CF1-8390-4009989E21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radley Hand ITC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353B-8CDA-4C24-81F5-525AAC3F87D6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11BE-ACD7-4E3D-8CF5-4C1405A0C1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06F8-BD64-4A32-8DA1-86A9CD4A2DB9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1993-5E68-4CF1-8390-4009989E21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06F8-BD64-4A32-8DA1-86A9CD4A2DB9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1993-5E68-4CF1-8390-4009989E21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06F8-BD64-4A32-8DA1-86A9CD4A2DB9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1993-5E68-4CF1-8390-4009989E21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86EA-B0E1-4378-9BCA-8B34FEF80CFE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9976-42DF-48B2-A7D2-3AE3B50068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86EA-B0E1-4378-9BCA-8B34FEF80CFE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9976-42DF-48B2-A7D2-3AE3B50068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86EA-B0E1-4378-9BCA-8B34FEF80CFE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9976-42DF-48B2-A7D2-3AE3B50068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86EA-B0E1-4378-9BCA-8B34FEF80CFE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9976-42DF-48B2-A7D2-3AE3B50068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86EA-B0E1-4378-9BCA-8B34FEF80CFE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9976-42DF-48B2-A7D2-3AE3B50068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86EA-B0E1-4378-9BCA-8B34FEF80CFE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9976-42DF-48B2-A7D2-3AE3B50068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86EA-B0E1-4378-9BCA-8B34FEF80CFE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9976-42DF-48B2-A7D2-3AE3B50068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353B-8CDA-4C24-81F5-525AAC3F87D6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11BE-ACD7-4E3D-8CF5-4C1405A0C1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86EA-B0E1-4378-9BCA-8B34FEF80CFE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9976-42DF-48B2-A7D2-3AE3B50068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86EA-B0E1-4378-9BCA-8B34FEF80CFE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9976-42DF-48B2-A7D2-3AE3B50068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86EA-B0E1-4378-9BCA-8B34FEF80CFE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9976-42DF-48B2-A7D2-3AE3B50068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86EA-B0E1-4378-9BCA-8B34FEF80CFE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9976-42DF-48B2-A7D2-3AE3B50068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353B-8CDA-4C24-81F5-525AAC3F87D6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11BE-ACD7-4E3D-8CF5-4C1405A0C1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353B-8CDA-4C24-81F5-525AAC3F87D6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11BE-ACD7-4E3D-8CF5-4C1405A0C1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353B-8CDA-4C24-81F5-525AAC3F87D6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11BE-ACD7-4E3D-8CF5-4C1405A0C1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353B-8CDA-4C24-81F5-525AAC3F87D6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11BE-ACD7-4E3D-8CF5-4C1405A0C1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353B-8CDA-4C24-81F5-525AAC3F87D6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11BE-ACD7-4E3D-8CF5-4C1405A0C1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353B-8CDA-4C24-81F5-525AAC3F87D6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11BE-ACD7-4E3D-8CF5-4C1405A0C1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7353B-8CDA-4C24-81F5-525AAC3F87D6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E11BE-ACD7-4E3D-8CF5-4C1405A0C10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C06F8-BD64-4A32-8DA1-86A9CD4A2DB9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11993-5E68-4CF1-8390-4009989E212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D86EA-B0E1-4378-9BCA-8B34FEF80CFE}" type="datetimeFigureOut">
              <a:rPr lang="sr-Latn-CS" smtClean="0"/>
              <a:pPr/>
              <a:t>16.2.2014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49976-42DF-48B2-A7D2-3AE3B500686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357430"/>
            <a:ext cx="7772400" cy="1470025"/>
          </a:xfrm>
        </p:spPr>
        <p:txBody>
          <a:bodyPr>
            <a:normAutofit/>
          </a:bodyPr>
          <a:lstStyle/>
          <a:p>
            <a:r>
              <a:rPr lang="hr-HR" sz="6000" dirty="0" smtClean="0">
                <a:latin typeface="Berlin Sans FB Demi" pitchFamily="34" charset="0"/>
              </a:rPr>
              <a:t>LA SPAGNA </a:t>
            </a:r>
            <a:endParaRPr lang="hr-HR" sz="6000" dirty="0">
              <a:latin typeface="Berlin Sans FB Demi" pitchFamily="34" charset="0"/>
            </a:endParaRPr>
          </a:p>
        </p:txBody>
      </p:sp>
    </p:spTree>
  </p:cSld>
  <p:clrMapOvr>
    <a:masterClrMapping/>
  </p:clrMapOvr>
  <p:transition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/>
          <a:lstStyle/>
          <a:p>
            <a:r>
              <a:rPr lang="hr-HR" dirty="0" smtClean="0">
                <a:latin typeface="Lucida Handwriting" pitchFamily="66" charset="0"/>
              </a:rPr>
              <a:t>LA SPAGNA </a:t>
            </a:r>
            <a:endParaRPr lang="hr-HR" dirty="0">
              <a:latin typeface="Lucida Handwriting" pitchFamily="66" charset="0"/>
            </a:endParaRPr>
          </a:p>
        </p:txBody>
      </p:sp>
      <p:pic>
        <p:nvPicPr>
          <p:cNvPr id="4" name="Content Placeholder 3" descr="spanjolsk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285860"/>
            <a:ext cx="2736233" cy="1833558"/>
          </a:xfrm>
        </p:spPr>
      </p:pic>
      <p:pic>
        <p:nvPicPr>
          <p:cNvPr id="5" name="Picture 4" descr="spanjols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4000504"/>
            <a:ext cx="2865442" cy="26280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86116" y="1285860"/>
            <a:ext cx="5357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Il Regno di Spagna </a:t>
            </a:r>
            <a:r>
              <a:rPr lang="it-IT" dirty="0" smtClean="0"/>
              <a:t>è uno Stato sovrano europeo.</a:t>
            </a:r>
            <a:r>
              <a:rPr lang="hr-HR" dirty="0" smtClean="0"/>
              <a:t> </a:t>
            </a:r>
          </a:p>
          <a:p>
            <a:r>
              <a:rPr lang="it-IT" dirty="0" smtClean="0"/>
              <a:t>La</a:t>
            </a:r>
            <a:r>
              <a:rPr lang="hr-HR" dirty="0" smtClean="0"/>
              <a:t> </a:t>
            </a:r>
            <a:r>
              <a:rPr lang="it-IT" dirty="0" smtClean="0"/>
              <a:t>lingua ufficiale è lo spagnolo, e la capitale della Spagna è Madrid</a:t>
            </a:r>
            <a:r>
              <a:rPr lang="hr-HR" dirty="0" smtClean="0"/>
              <a:t>. </a:t>
            </a:r>
          </a:p>
          <a:p>
            <a:r>
              <a:rPr lang="it-IT" dirty="0" smtClean="0"/>
              <a:t>Altre grandi città sono Barcellona, ​​Valencia, Siviglia, Saragozza e Malaga.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4143380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Inno nazionale della Spagna è tradizionalmente conosciuta come Marcha Granadera o Marcha reale Española. </a:t>
            </a:r>
            <a:endParaRPr lang="hr-HR" dirty="0" smtClean="0"/>
          </a:p>
          <a:p>
            <a:r>
              <a:rPr lang="it-IT" dirty="0" smtClean="0"/>
              <a:t>Non ci sono parole, solo musica.</a:t>
            </a:r>
            <a:r>
              <a:rPr lang="hr-HR" dirty="0" smtClean="0"/>
              <a:t> </a:t>
            </a:r>
          </a:p>
        </p:txBody>
      </p:sp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3040" y="142852"/>
            <a:ext cx="8229600" cy="1143000"/>
          </a:xfrm>
        </p:spPr>
        <p:txBody>
          <a:bodyPr/>
          <a:lstStyle/>
          <a:p>
            <a:r>
              <a:rPr lang="hr-HR" dirty="0" smtClean="0"/>
              <a:t>Madrid </a:t>
            </a:r>
            <a:endParaRPr lang="hr-HR" dirty="0"/>
          </a:p>
        </p:txBody>
      </p:sp>
      <p:pic>
        <p:nvPicPr>
          <p:cNvPr id="13" name="Content Placeholder 12" descr="800px-Plaza_de_Colón_(Madrid)_0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00760" y="428604"/>
            <a:ext cx="2500330" cy="1875248"/>
          </a:xfrm>
        </p:spPr>
      </p:pic>
      <p:pic>
        <p:nvPicPr>
          <p:cNvPr id="14" name="Picture 13" descr="Plaza_Mayor_de_Madrid_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2571744"/>
            <a:ext cx="2651110" cy="177471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85720" y="1285860"/>
            <a:ext cx="485778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Madrid</a:t>
            </a:r>
            <a:r>
              <a:rPr lang="it-IT" sz="1600" dirty="0" smtClean="0"/>
              <a:t> è la capitale</a:t>
            </a:r>
            <a:r>
              <a:rPr lang="hr-HR" sz="1600" dirty="0" smtClean="0"/>
              <a:t>,</a:t>
            </a:r>
            <a:r>
              <a:rPr lang="it-IT" sz="1600" dirty="0" smtClean="0"/>
              <a:t> conosciuta come la "locomotiva" della Spagna. </a:t>
            </a:r>
            <a:endParaRPr lang="hr-HR" sz="1600" dirty="0" smtClean="0"/>
          </a:p>
          <a:p>
            <a:endParaRPr lang="hr-HR" sz="1600" dirty="0" smtClean="0"/>
          </a:p>
          <a:p>
            <a:r>
              <a:rPr lang="it-IT" sz="1600" dirty="0" smtClean="0"/>
              <a:t>Città di Madrid ha un sacco di attrazioni e uno dei più famosi sono:</a:t>
            </a:r>
            <a:r>
              <a:rPr lang="hr-HR" sz="1600" dirty="0" smtClean="0"/>
              <a:t> </a:t>
            </a:r>
          </a:p>
          <a:p>
            <a:r>
              <a:rPr lang="it-IT" sz="1600" b="1" dirty="0" err="1" smtClean="0"/>
              <a:t>Prado</a:t>
            </a:r>
            <a:r>
              <a:rPr lang="it-IT" sz="1600" dirty="0" smtClean="0"/>
              <a:t>, il Museo Nazionale Spagnola a Madrid</a:t>
            </a:r>
            <a:r>
              <a:rPr lang="hr-HR" sz="1600" dirty="0" smtClean="0"/>
              <a:t>,</a:t>
            </a:r>
          </a:p>
          <a:p>
            <a:r>
              <a:rPr lang="it-IT" sz="1600" b="1" dirty="0" err="1" smtClean="0"/>
              <a:t>Plaza</a:t>
            </a:r>
            <a:r>
              <a:rPr lang="it-IT" sz="1600" b="1" dirty="0" smtClean="0"/>
              <a:t> de Colón </a:t>
            </a:r>
            <a:r>
              <a:rPr lang="it-IT" sz="1600" dirty="0" smtClean="0"/>
              <a:t>si trova nel quartiere di Madrid, chiamato Alonso Martinez. Questa piazza e la sua fontana commemorano l'esploratore Cristoforo Colombo,</a:t>
            </a:r>
            <a:endParaRPr lang="hr-HR" sz="1600" dirty="0" smtClean="0"/>
          </a:p>
          <a:p>
            <a:r>
              <a:rPr lang="it-IT" sz="1600" b="1" dirty="0" err="1" smtClean="0"/>
              <a:t>Paseo</a:t>
            </a:r>
            <a:r>
              <a:rPr lang="it-IT" sz="1600" b="1" dirty="0" smtClean="0"/>
              <a:t> del Prado </a:t>
            </a:r>
            <a:r>
              <a:rPr lang="it-IT" sz="1600" dirty="0" smtClean="0"/>
              <a:t>è la più antica città giardino storico di Madrid</a:t>
            </a:r>
            <a:r>
              <a:rPr lang="hr-HR" sz="1600" dirty="0" smtClean="0"/>
              <a:t>, </a:t>
            </a:r>
          </a:p>
          <a:p>
            <a:r>
              <a:rPr lang="it-IT" sz="1600" b="1" dirty="0" err="1" smtClean="0"/>
              <a:t>Plaza</a:t>
            </a:r>
            <a:r>
              <a:rPr lang="it-IT" sz="1600" b="1" dirty="0" smtClean="0"/>
              <a:t> de Santa Ana </a:t>
            </a:r>
            <a:r>
              <a:rPr lang="it-IT" sz="1600" dirty="0" smtClean="0"/>
              <a:t>è una piazza nel centro storico di Madrid, vicino alla Puerta del Sol. </a:t>
            </a:r>
            <a:endParaRPr lang="hr-HR" sz="1600" dirty="0" smtClean="0"/>
          </a:p>
          <a:p>
            <a:r>
              <a:rPr lang="it-IT" sz="1600" b="1" dirty="0" err="1" smtClean="0"/>
              <a:t>Plaza</a:t>
            </a:r>
            <a:r>
              <a:rPr lang="it-IT" sz="1600" b="1" dirty="0" smtClean="0"/>
              <a:t> Mayor </a:t>
            </a:r>
            <a:r>
              <a:rPr lang="it-IT" sz="1600" dirty="0" smtClean="0"/>
              <a:t>è una piazza centrale di Madrid</a:t>
            </a:r>
            <a:r>
              <a:rPr lang="hr-HR" sz="1600" dirty="0" smtClean="0"/>
              <a:t>. </a:t>
            </a:r>
          </a:p>
          <a:p>
            <a:endParaRPr lang="hr-HR" dirty="0"/>
          </a:p>
        </p:txBody>
      </p:sp>
      <p:pic>
        <p:nvPicPr>
          <p:cNvPr id="16" name="Picture 15" descr="muzej-prad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60" y="4500570"/>
            <a:ext cx="2666992" cy="2000244"/>
          </a:xfrm>
          <a:prstGeom prst="rect">
            <a:avLst/>
          </a:prstGeom>
        </p:spPr>
      </p:pic>
    </p:spTree>
  </p:cSld>
  <p:clrMapOvr>
    <a:masterClrMapping/>
  </p:clrMapOvr>
  <p:transition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latin typeface="Gigi" pitchFamily="82" charset="0"/>
              </a:rPr>
              <a:t>Pablo</a:t>
            </a:r>
            <a:r>
              <a:rPr lang="hr-HR" dirty="0" smtClean="0">
                <a:latin typeface="Gigi" pitchFamily="82" charset="0"/>
              </a:rPr>
              <a:t> </a:t>
            </a:r>
            <a:r>
              <a:rPr lang="hr-HR" dirty="0" smtClean="0">
                <a:latin typeface="Gigi" pitchFamily="82" charset="0"/>
              </a:rPr>
              <a:t>Picasso </a:t>
            </a:r>
            <a:endParaRPr lang="hr-HR" dirty="0">
              <a:latin typeface="Gigi" pitchFamily="82" charset="0"/>
            </a:endParaRPr>
          </a:p>
        </p:txBody>
      </p:sp>
      <p:pic>
        <p:nvPicPr>
          <p:cNvPr id="4" name="Content Placeholder 3" descr="Pablo_picasso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0760" y="1928802"/>
            <a:ext cx="2527300" cy="3136900"/>
          </a:xfrm>
        </p:spPr>
      </p:pic>
      <p:sp>
        <p:nvSpPr>
          <p:cNvPr id="6" name="TextBox 5"/>
          <p:cNvSpPr txBox="1"/>
          <p:nvPr/>
        </p:nvSpPr>
        <p:spPr>
          <a:xfrm>
            <a:off x="428596" y="1500174"/>
            <a:ext cx="50006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Pablo Picasso </a:t>
            </a:r>
            <a:r>
              <a:rPr lang="it-IT" dirty="0" smtClean="0"/>
              <a:t>è stato </a:t>
            </a:r>
            <a:endParaRPr lang="hr-HR" dirty="0" smtClean="0"/>
          </a:p>
          <a:p>
            <a:r>
              <a:rPr lang="it-IT" dirty="0" smtClean="0"/>
              <a:t>un pittore spagnolo,</a:t>
            </a:r>
            <a:endParaRPr lang="hr-HR" dirty="0" smtClean="0"/>
          </a:p>
          <a:p>
            <a:r>
              <a:rPr lang="it-IT" dirty="0" smtClean="0"/>
              <a:t>co-fondatore del cubismo </a:t>
            </a:r>
            <a:endParaRPr lang="hr-HR" dirty="0" smtClean="0"/>
          </a:p>
          <a:p>
            <a:r>
              <a:rPr lang="it-IT" dirty="0" smtClean="0"/>
              <a:t>uno dei più famosi artisti del 20° secolo.</a:t>
            </a:r>
            <a:r>
              <a:rPr lang="hr-HR" dirty="0" smtClean="0"/>
              <a:t> </a:t>
            </a:r>
          </a:p>
          <a:p>
            <a:endParaRPr lang="hr-HR" dirty="0" smtClean="0"/>
          </a:p>
          <a:p>
            <a:r>
              <a:rPr lang="it-IT" dirty="0" smtClean="0"/>
              <a:t>Non c'è quasi nessun campo visivo in cui Picasso non ha espresso il suo genio creativo artistico. </a:t>
            </a:r>
            <a:endParaRPr lang="hr-HR" dirty="0" smtClean="0"/>
          </a:p>
          <a:p>
            <a:endParaRPr lang="hr-HR" dirty="0" smtClean="0"/>
          </a:p>
          <a:p>
            <a:r>
              <a:rPr lang="it-IT" dirty="0" smtClean="0"/>
              <a:t>Alcune delle sue opere più famose sono: la signorina fuori da Avignone nel 1907. , la Weeping Woman da nel 1937. anno e anche da Guernica nel 1937. anno. </a:t>
            </a:r>
            <a:endParaRPr lang="hr-HR" dirty="0" smtClean="0"/>
          </a:p>
          <a:p>
            <a:endParaRPr lang="hr-HR" dirty="0" smtClean="0"/>
          </a:p>
          <a:p>
            <a:r>
              <a:rPr lang="it-IT" dirty="0" smtClean="0"/>
              <a:t>Prima di lui, nessun artista vivente al Louvre aveva una mostra delle sue opere</a:t>
            </a:r>
            <a:r>
              <a:rPr lang="hr-HR" dirty="0" smtClean="0"/>
              <a:t>, </a:t>
            </a:r>
            <a:r>
              <a:rPr lang="hr-HR" dirty="0" err="1" smtClean="0"/>
              <a:t>cosa</a:t>
            </a:r>
            <a:r>
              <a:rPr lang="hr-HR" dirty="0" smtClean="0"/>
              <a:t> </a:t>
            </a:r>
            <a:r>
              <a:rPr lang="it-IT" dirty="0" smtClean="0"/>
              <a:t>che è </a:t>
            </a:r>
            <a:r>
              <a:rPr lang="it-IT" dirty="0" err="1" smtClean="0"/>
              <a:t>stat</a:t>
            </a:r>
            <a:r>
              <a:rPr lang="hr-HR" dirty="0" smtClean="0"/>
              <a:t>a </a:t>
            </a:r>
            <a:r>
              <a:rPr lang="it-IT" dirty="0" err="1" smtClean="0"/>
              <a:t>preparat</a:t>
            </a:r>
            <a:r>
              <a:rPr lang="hr-HR" dirty="0" smtClean="0"/>
              <a:t>a </a:t>
            </a:r>
            <a:r>
              <a:rPr lang="it-IT" dirty="0" smtClean="0"/>
              <a:t> in onore del suo 90 ° compleanno</a:t>
            </a:r>
            <a:r>
              <a:rPr lang="hr-HR" dirty="0" smtClean="0"/>
              <a:t>. </a:t>
            </a:r>
            <a:endParaRPr lang="it-IT" dirty="0" smtClean="0"/>
          </a:p>
          <a:p>
            <a:endParaRPr lang="hr-HR" dirty="0"/>
          </a:p>
        </p:txBody>
      </p:sp>
    </p:spTree>
  </p:cSld>
  <p:clrMapOvr>
    <a:masterClrMapping/>
  </p:clrMapOvr>
  <p:transition advClick="0" advTm="10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latin typeface="Freestyle Script" pitchFamily="66" charset="0"/>
              </a:rPr>
              <a:t>Javier Bardem </a:t>
            </a:r>
            <a:endParaRPr lang="hr-HR" sz="6600" dirty="0">
              <a:latin typeface="Freestyle Script" pitchFamily="66" charset="0"/>
            </a:endParaRPr>
          </a:p>
        </p:txBody>
      </p:sp>
      <p:pic>
        <p:nvPicPr>
          <p:cNvPr id="4" name="Content Placeholder 3" descr="12348124691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643050"/>
            <a:ext cx="4286280" cy="2751012"/>
          </a:xfrm>
        </p:spPr>
      </p:pic>
      <p:sp>
        <p:nvSpPr>
          <p:cNvPr id="5" name="TextBox 4"/>
          <p:cNvSpPr txBox="1"/>
          <p:nvPr/>
        </p:nvSpPr>
        <p:spPr>
          <a:xfrm>
            <a:off x="4929190" y="1714488"/>
            <a:ext cx="37862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Javier Ángel Encinas Bardem </a:t>
            </a:r>
            <a:r>
              <a:rPr lang="it-IT" sz="1600" dirty="0" smtClean="0"/>
              <a:t>è attore cinematografico spagnolo e il primo spagnolo che ha vinto un Oscar.</a:t>
            </a:r>
            <a:r>
              <a:rPr lang="hr-HR" sz="1600" dirty="0" smtClean="0"/>
              <a:t> </a:t>
            </a:r>
          </a:p>
          <a:p>
            <a:endParaRPr lang="hr-HR" sz="1600" dirty="0" smtClean="0"/>
          </a:p>
          <a:p>
            <a:r>
              <a:rPr lang="it-IT" sz="1600" dirty="0" smtClean="0"/>
              <a:t>Egli è anche noto per i suoi ruoli in diversi Almodóvar regia e sceneggiatura opere (Live Flesh, alti talloni).</a:t>
            </a:r>
          </a:p>
          <a:p>
            <a:endParaRPr lang="hr-HR" sz="1600" dirty="0"/>
          </a:p>
        </p:txBody>
      </p:sp>
    </p:spTree>
  </p:cSld>
  <p:clrMapOvr>
    <a:masterClrMapping/>
  </p:clrMapOvr>
  <p:transition advClick="0" advTm="10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latin typeface="Lucida Handwriting" pitchFamily="66" charset="0"/>
              </a:rPr>
              <a:t>Enrique </a:t>
            </a:r>
            <a:r>
              <a:rPr lang="hr-HR" dirty="0">
                <a:latin typeface="Lucida Handwriting" pitchFamily="66" charset="0"/>
              </a:rPr>
              <a:t>Iglesias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3" descr="enrique%20iglesias-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0760" y="1214422"/>
            <a:ext cx="2786050" cy="2808338"/>
          </a:xfr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4357694"/>
            <a:ext cx="2759462" cy="20669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1214422"/>
            <a:ext cx="55721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Enrique Iglesias</a:t>
            </a:r>
            <a:r>
              <a:rPr lang="it-IT" sz="1600" dirty="0" smtClean="0"/>
              <a:t> è il cantante </a:t>
            </a:r>
            <a:r>
              <a:rPr lang="it-IT" sz="1600" dirty="0" smtClean="0"/>
              <a:t>ispano-american</a:t>
            </a:r>
            <a:r>
              <a:rPr lang="hr-HR" sz="1600" dirty="0" smtClean="0"/>
              <a:t>o</a:t>
            </a:r>
            <a:r>
              <a:rPr lang="it-IT" sz="1600" dirty="0" smtClean="0"/>
              <a:t>.</a:t>
            </a:r>
            <a:r>
              <a:rPr lang="hr-HR" sz="1600" dirty="0" smtClean="0"/>
              <a:t> </a:t>
            </a:r>
            <a:endParaRPr lang="hr-HR" sz="1600" dirty="0" smtClean="0"/>
          </a:p>
          <a:p>
            <a:endParaRPr lang="hr-HR" sz="1600" dirty="0" smtClean="0"/>
          </a:p>
          <a:p>
            <a:r>
              <a:rPr lang="it-IT" sz="1600" dirty="0" smtClean="0"/>
              <a:t>La sua carriera musicale inizia 1995</a:t>
            </a:r>
            <a:r>
              <a:rPr lang="hr-HR" sz="1600" dirty="0" smtClean="0"/>
              <a:t> </a:t>
            </a:r>
            <a:r>
              <a:rPr lang="hr-HR" sz="1600" dirty="0" err="1" smtClean="0"/>
              <a:t>quando</a:t>
            </a:r>
            <a:r>
              <a:rPr lang="hr-HR" sz="1600" dirty="0" smtClean="0"/>
              <a:t> </a:t>
            </a:r>
            <a:r>
              <a:rPr lang="hr-HR" sz="1600" dirty="0" err="1" smtClean="0"/>
              <a:t>aveva</a:t>
            </a:r>
            <a:r>
              <a:rPr lang="hr-HR" sz="1600" dirty="0" smtClean="0"/>
              <a:t> </a:t>
            </a:r>
            <a:r>
              <a:rPr lang="it-IT" sz="1600" dirty="0" smtClean="0"/>
              <a:t>20</a:t>
            </a:r>
            <a:r>
              <a:rPr lang="hr-HR" sz="1600" dirty="0" smtClean="0"/>
              <a:t> </a:t>
            </a:r>
            <a:r>
              <a:rPr lang="hr-HR" sz="1600" dirty="0" err="1" smtClean="0"/>
              <a:t>anni</a:t>
            </a:r>
            <a:r>
              <a:rPr lang="it-IT" sz="1600" dirty="0" smtClean="0"/>
              <a:t>, con il suo primo album. </a:t>
            </a:r>
            <a:endParaRPr lang="hr-HR" sz="1600" dirty="0" smtClean="0"/>
          </a:p>
          <a:p>
            <a:r>
              <a:rPr lang="it-IT" sz="1600" dirty="0" smtClean="0"/>
              <a:t>Il suo primo album intitolato Enrique Iglesias ha venduto 5,8 milioni di copie.</a:t>
            </a:r>
            <a:r>
              <a:rPr lang="hr-HR" sz="1600" dirty="0" smtClean="0"/>
              <a:t> </a:t>
            </a:r>
          </a:p>
          <a:p>
            <a:endParaRPr lang="hr-HR" sz="1600" dirty="0" smtClean="0"/>
          </a:p>
          <a:p>
            <a:r>
              <a:rPr lang="it-IT" sz="1600" dirty="0" smtClean="0"/>
              <a:t>Ha iniziato la sua carriera in lingua spagnola, e solo</a:t>
            </a:r>
            <a:r>
              <a:rPr lang="hr-HR" sz="1600" dirty="0" smtClean="0"/>
              <a:t> </a:t>
            </a:r>
            <a:r>
              <a:rPr lang="hr-HR" sz="1600" dirty="0" err="1" smtClean="0"/>
              <a:t>nel</a:t>
            </a:r>
            <a:r>
              <a:rPr lang="it-IT" sz="1600" dirty="0" smtClean="0"/>
              <a:t> 2000 </a:t>
            </a:r>
            <a:r>
              <a:rPr lang="hr-HR" sz="1600" dirty="0" smtClean="0"/>
              <a:t>ha </a:t>
            </a:r>
            <a:r>
              <a:rPr lang="hr-HR" sz="1600" dirty="0" err="1" smtClean="0"/>
              <a:t>cominciato</a:t>
            </a:r>
            <a:r>
              <a:rPr lang="hr-HR" sz="1600" dirty="0" smtClean="0"/>
              <a:t> a </a:t>
            </a:r>
            <a:r>
              <a:rPr lang="it-IT" sz="1600" dirty="0" smtClean="0"/>
              <a:t>cantare in inglese. </a:t>
            </a:r>
            <a:endParaRPr lang="hr-HR" sz="1600" dirty="0"/>
          </a:p>
        </p:txBody>
      </p:sp>
    </p:spTree>
  </p:cSld>
  <p:clrMapOvr>
    <a:masterClrMapping/>
  </p:clrMapOvr>
  <p:transition advClick="0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380</Words>
  <Application>Microsoft Office PowerPoint</Application>
  <PresentationFormat>Prikaz na zaslonu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Office Theme</vt:lpstr>
      <vt:lpstr>Custom Design</vt:lpstr>
      <vt:lpstr>1_Custom Design</vt:lpstr>
      <vt:lpstr>LA SPAGNA </vt:lpstr>
      <vt:lpstr>LA SPAGNA </vt:lpstr>
      <vt:lpstr>Madrid </vt:lpstr>
      <vt:lpstr>Pablo Picasso </vt:lpstr>
      <vt:lpstr>Javier Bardem </vt:lpstr>
      <vt:lpstr> Enrique Iglesias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SPAGNA</dc:title>
  <dc:creator>Buljat</dc:creator>
  <cp:lastModifiedBy>neve</cp:lastModifiedBy>
  <cp:revision>19</cp:revision>
  <dcterms:created xsi:type="dcterms:W3CDTF">2014-02-15T12:14:51Z</dcterms:created>
  <dcterms:modified xsi:type="dcterms:W3CDTF">2014-02-16T12:22:42Z</dcterms:modified>
</cp:coreProperties>
</file>