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1ADEEC-67B7-4ABA-A0E7-6F20B051F27A}" type="datetimeFigureOut">
              <a:rPr lang="sr-Latn-CS" smtClean="0"/>
              <a:pPr/>
              <a:t>17.2.2014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C1F2448-0ABB-4A99-A696-634A1279D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Owner\Desktop\france.mp3" TargetMode="Externa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9600" dirty="0" smtClean="0">
                <a:latin typeface="Lucida Calligraphy" pitchFamily="66" charset="0"/>
              </a:rPr>
              <a:t>Francia</a:t>
            </a:r>
            <a:endParaRPr lang="hr-HR" sz="9600" dirty="0">
              <a:latin typeface="Lucida Calligraphy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smtClean="0"/>
              <a:t>paese in </a:t>
            </a:r>
            <a:r>
              <a:rPr lang="it-IT" dirty="0" smtClean="0"/>
              <a:t>Europa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Geografia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401080" cy="46894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Francia confina </a:t>
            </a:r>
            <a:r>
              <a:rPr lang="it-IT" sz="2000" dirty="0" smtClean="0"/>
              <a:t>con Belgio, Lussemburgo, Germania, Svizzera, Italia, Monaco, Andorra e Spagna.</a:t>
            </a:r>
            <a:endParaRPr lang="hr-HR" sz="2000" dirty="0" smtClean="0"/>
          </a:p>
          <a:p>
            <a:endParaRPr lang="hr-HR" sz="2000" dirty="0" smtClean="0"/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Musica</a:t>
            </a:r>
            <a:endParaRPr lang="hr-HR" dirty="0"/>
          </a:p>
        </p:txBody>
      </p:sp>
      <p:pic>
        <p:nvPicPr>
          <p:cNvPr id="5" name="Content Placeholder 4" descr="Bizet for sit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500174"/>
            <a:ext cx="1689130" cy="2229652"/>
          </a:xfrm>
        </p:spPr>
      </p:pic>
      <p:pic>
        <p:nvPicPr>
          <p:cNvPr id="7" name="Content Placeholder 6" descr="preuzm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1500174"/>
            <a:ext cx="2214578" cy="2214578"/>
          </a:xfrm>
        </p:spPr>
      </p:pic>
      <p:sp>
        <p:nvSpPr>
          <p:cNvPr id="6" name="TextBox 5"/>
          <p:cNvSpPr txBox="1"/>
          <p:nvPr/>
        </p:nvSpPr>
        <p:spPr>
          <a:xfrm>
            <a:off x="357158" y="4071942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Georges Bizet (25 ottobre 1838 - Bougival 3 Giugno 1875)., Compositore e pianista francese del periodo romantico. Egli è meglio conosciuto per la sua opera Carmen.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5214942" y="4000504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Juliette Gréco (Montpellier, 7 febbraio 1927 -), cantante e attrice francese.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Scienze</a:t>
            </a:r>
            <a:endParaRPr lang="hr-HR" dirty="0"/>
          </a:p>
        </p:txBody>
      </p:sp>
      <p:pic>
        <p:nvPicPr>
          <p:cNvPr id="5" name="Content Placeholder 4" descr="Jean-François_Champollio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1738616" cy="2202603"/>
          </a:xfrm>
        </p:spPr>
      </p:pic>
      <p:pic>
        <p:nvPicPr>
          <p:cNvPr id="7" name="Content Placeholder 6" descr="479px-Georges_Cuvier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000108"/>
            <a:ext cx="2000264" cy="2501374"/>
          </a:xfrm>
        </p:spPr>
      </p:pic>
      <p:sp>
        <p:nvSpPr>
          <p:cNvPr id="6" name="TextBox 5"/>
          <p:cNvSpPr txBox="1"/>
          <p:nvPr/>
        </p:nvSpPr>
        <p:spPr>
          <a:xfrm>
            <a:off x="500034" y="4357694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Jean-Francois Champollion (Figeac, 23 dicembre, 1790 - Parigi, 4 marzo 1832) .. studioso francese, filologo e orientalista, ed è considerato il padre della moderna egittologia.</a:t>
            </a:r>
            <a:endParaRPr lang="hr-H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357187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Georges Cuvier (Montbéliard, 23 agosto 1769 -. Parigi, 13 Maggio 1832), fu un naturalista francese e </a:t>
            </a:r>
            <a:r>
              <a:rPr lang="it-IT" sz="1200" dirty="0" smtClean="0"/>
              <a:t>zoologo</a:t>
            </a:r>
            <a:r>
              <a:rPr lang="hr-HR" sz="1200" dirty="0" smtClean="0"/>
              <a:t>.</a:t>
            </a:r>
            <a:endParaRPr lang="hr-H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Arte</a:t>
            </a:r>
            <a:endParaRPr lang="hr-HR" dirty="0"/>
          </a:p>
        </p:txBody>
      </p:sp>
      <p:pic>
        <p:nvPicPr>
          <p:cNvPr id="5" name="Content Placeholder 4" descr="419px-Hans_Ar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6185" y="1722438"/>
            <a:ext cx="1532675" cy="2194761"/>
          </a:xfrm>
        </p:spPr>
      </p:pic>
      <p:pic>
        <p:nvPicPr>
          <p:cNvPr id="7" name="Content Placeholder 6" descr="Frederic-Bazille-17164118-1-40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1785926"/>
            <a:ext cx="2033603" cy="2033603"/>
          </a:xfrm>
        </p:spPr>
      </p:pic>
      <p:sp>
        <p:nvSpPr>
          <p:cNvPr id="6" name="TextBox 5"/>
          <p:cNvSpPr txBox="1"/>
          <p:nvPr/>
        </p:nvSpPr>
        <p:spPr>
          <a:xfrm>
            <a:off x="571472" y="4286256"/>
            <a:ext cx="3500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Jean Arp (16 settembre 1887th al 7 giugno 1966), pittore francese, scultore e poeta. </a:t>
            </a:r>
          </a:p>
          <a:p>
            <a:r>
              <a:rPr lang="it-IT" dirty="0" smtClean="0"/>
              <a:t>La figura principale della avanguardie artistiche del 20 ° secolo.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4286256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Jean Frédéric Bazille (6 dicembre 1841 -28. Novembre 1870.) È stato un pittore impressionista francese che, nei suoi più importanti dipinti rappresentato la figura nel paesaggio.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Simboli nazionali</a:t>
            </a:r>
            <a:endParaRPr lang="hr-HR" dirty="0"/>
          </a:p>
        </p:txBody>
      </p:sp>
      <p:pic>
        <p:nvPicPr>
          <p:cNvPr id="9" name="Content Placeholder 8" descr="images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500166" y="642918"/>
            <a:ext cx="1352544" cy="1358582"/>
          </a:xfrm>
        </p:spPr>
      </p:pic>
      <p:pic>
        <p:nvPicPr>
          <p:cNvPr id="7" name="Content Placeholder 6" descr="397903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357290" y="3429000"/>
            <a:ext cx="1908824" cy="2857520"/>
          </a:xfrm>
        </p:spPr>
      </p:pic>
      <p:sp>
        <p:nvSpPr>
          <p:cNvPr id="8" name="TextBox 7"/>
          <p:cNvSpPr txBox="1"/>
          <p:nvPr/>
        </p:nvSpPr>
        <p:spPr>
          <a:xfrm>
            <a:off x="3571868" y="3571876"/>
            <a:ext cx="52864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Torre Eiffel.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La Torre Eiffel è una torre di ferro per un'altezza complessiva di 324 metri, che si trova a Parigi, in Francia. È stato chiamato dopo Alexandre Gustave Eiffel, l'ingegnere che ha inventato.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642918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Francia bandiera.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8042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85728"/>
            <a:ext cx="2143125" cy="2857500"/>
          </a:xfrm>
          <a:prstGeom prst="rect">
            <a:avLst/>
          </a:prstGeom>
        </p:spPr>
      </p:pic>
      <p:pic>
        <p:nvPicPr>
          <p:cNvPr id="5" name="Picture 4" descr="slika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500570"/>
            <a:ext cx="2929721" cy="2213042"/>
          </a:xfrm>
          <a:prstGeom prst="rect">
            <a:avLst/>
          </a:prstGeom>
        </p:spPr>
      </p:pic>
      <p:pic>
        <p:nvPicPr>
          <p:cNvPr id="6" name="Picture 5" descr="francuska zastava french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285728"/>
            <a:ext cx="1956780" cy="1285884"/>
          </a:xfrm>
          <a:prstGeom prst="rect">
            <a:avLst/>
          </a:prstGeom>
        </p:spPr>
      </p:pic>
      <p:pic>
        <p:nvPicPr>
          <p:cNvPr id="7" name="Picture 6" descr="karta_francuske_tabful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96" y="4572008"/>
            <a:ext cx="3007009" cy="20025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71802" y="2643182"/>
            <a:ext cx="400052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FRANCIA</a:t>
            </a:r>
            <a:endParaRPr lang="en-US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fran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3714744" y="785794"/>
            <a:ext cx="1214446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45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234</Words>
  <Application>Microsoft Office PowerPoint</Application>
  <PresentationFormat>Prikaz na zaslonu (4:3)</PresentationFormat>
  <Paragraphs>20</Paragraphs>
  <Slides>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Verve</vt:lpstr>
      <vt:lpstr>Francia</vt:lpstr>
      <vt:lpstr>Geografia</vt:lpstr>
      <vt:lpstr>Musica</vt:lpstr>
      <vt:lpstr>Scienze</vt:lpstr>
      <vt:lpstr>Arte</vt:lpstr>
      <vt:lpstr>Simboli nazionali</vt:lpstr>
      <vt:lpstr>Slajd 7</vt:lpstr>
    </vt:vector>
  </TitlesOfParts>
  <Company>Unknown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Francia</dc:title>
  <dc:creator>Owner</dc:creator>
  <cp:lastModifiedBy>neve</cp:lastModifiedBy>
  <cp:revision>6</cp:revision>
  <dcterms:created xsi:type="dcterms:W3CDTF">2014-02-12T13:52:28Z</dcterms:created>
  <dcterms:modified xsi:type="dcterms:W3CDTF">2014-02-17T13:48:49Z</dcterms:modified>
</cp:coreProperties>
</file>